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0" r:id="rId1"/>
  </p:sldMasterIdLst>
  <p:notesMasterIdLst>
    <p:notesMasterId r:id="rId61"/>
  </p:notesMasterIdLst>
  <p:sldIdLst>
    <p:sldId id="256" r:id="rId2"/>
    <p:sldId id="257" r:id="rId3"/>
    <p:sldId id="258" r:id="rId4"/>
    <p:sldId id="259" r:id="rId5"/>
    <p:sldId id="261" r:id="rId6"/>
    <p:sldId id="498" r:id="rId7"/>
    <p:sldId id="324" r:id="rId8"/>
    <p:sldId id="325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8" r:id="rId35"/>
    <p:sldId id="289" r:id="rId36"/>
    <p:sldId id="291" r:id="rId37"/>
    <p:sldId id="292" r:id="rId38"/>
    <p:sldId id="293" r:id="rId39"/>
    <p:sldId id="294" r:id="rId40"/>
    <p:sldId id="295" r:id="rId41"/>
    <p:sldId id="1215" r:id="rId42"/>
    <p:sldId id="1216" r:id="rId43"/>
    <p:sldId id="322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5" r:id="rId53"/>
    <p:sldId id="306" r:id="rId54"/>
    <p:sldId id="307" r:id="rId55"/>
    <p:sldId id="308" r:id="rId56"/>
    <p:sldId id="497" r:id="rId57"/>
    <p:sldId id="310" r:id="rId58"/>
    <p:sldId id="311" r:id="rId59"/>
    <p:sldId id="312" r:id="rId60"/>
  </p:sldIdLst>
  <p:sldSz cx="9144000" cy="6858000" type="screen4x3"/>
  <p:notesSz cx="7104063" cy="10234613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/>
        <a:ea typeface="굴림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/>
        <a:ea typeface="굴림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/>
        <a:ea typeface="굴림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/>
        <a:ea typeface="굴림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/>
        <a:ea typeface="굴림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/>
        <a:ea typeface="굴림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/>
        <a:ea typeface="굴림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/>
        <a:ea typeface="굴림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/>
        <a:ea typeface="굴림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6F0FA"/>
    <a:srgbClr val="83D4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3450" autoAdjust="0"/>
  </p:normalViewPr>
  <p:slideViewPr>
    <p:cSldViewPr>
      <p:cViewPr varScale="1">
        <p:scale>
          <a:sx n="114" d="100"/>
          <a:sy n="114" d="100"/>
        </p:scale>
        <p:origin x="3192" y="108"/>
      </p:cViewPr>
      <p:guideLst>
        <p:guide orient="horz" pos="215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9075" tIns="49537" rIns="99075" bIns="49537" anchor="t" anchorCtr="0">
            <a:prstTxWarp prst="textNoShape">
              <a:avLst/>
            </a:prstTxWarp>
          </a:bodyPr>
          <a:lstStyle>
            <a:lvl1pPr algn="l">
              <a:defRPr sz="1300">
                <a:latin typeface="굴림"/>
                <a:ea typeface="굴림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9075" tIns="49537" rIns="99075" bIns="49537" anchor="t" anchorCtr="0">
            <a:prstTxWarp prst="textNoShape">
              <a:avLst/>
            </a:prstTxWarp>
          </a:bodyPr>
          <a:lstStyle>
            <a:lvl1pPr algn="r">
              <a:defRPr sz="1300">
                <a:latin typeface="굴림"/>
                <a:ea typeface="굴림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45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>
          <a:xfrm>
            <a:off x="995363" y="768350"/>
            <a:ext cx="5113337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/>
          </a:ln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9075" tIns="49537" rIns="99075" bIns="49537" anchor="t" anchorCtr="0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>
          <a:xfrm>
            <a:off x="0" y="9721106"/>
            <a:ext cx="3078427" cy="511731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9075" tIns="49537" rIns="99075" bIns="49537" anchor="b" anchorCtr="0">
            <a:prstTxWarp prst="textNoShape">
              <a:avLst/>
            </a:prstTxWarp>
          </a:bodyPr>
          <a:lstStyle>
            <a:lvl1pPr algn="l">
              <a:defRPr sz="1300">
                <a:latin typeface="굴림"/>
                <a:ea typeface="굴림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9075" tIns="49537" rIns="99075" bIns="49537" anchor="b" anchorCtr="0">
            <a:prstTxWarp prst="textNoShape">
              <a:avLst/>
            </a:prstTxWarp>
          </a:bodyPr>
          <a:lstStyle>
            <a:lvl1pPr algn="r">
              <a:defRPr sz="1300">
                <a:latin typeface="굴림"/>
                <a:ea typeface="굴림"/>
              </a:defRPr>
            </a:lvl1pPr>
          </a:lstStyle>
          <a:p>
            <a:pPr>
              <a:defRPr/>
            </a:pPr>
            <a:fld id="{A6401969-E9C6-483B-A5FF-64439E4DD3F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/>
        <a:ea typeface="굴림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/>
        <a:ea typeface="굴림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/>
        <a:ea typeface="굴림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/>
        <a:ea typeface="굴림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/>
        <a:ea typeface="굴림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401969-E9C6-483B-A5FF-64439E4DD3FC}" type="slidenum">
              <a:rPr lang="en-US" altLang="ko-KR"/>
              <a:pPr>
                <a:defRPr/>
              </a:pPr>
              <a:t>10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401969-E9C6-483B-A5FF-64439E4DD3FC}" type="slidenum">
              <a:rPr lang="en-US" altLang="ko-KR"/>
              <a:pPr>
                <a:defRPr/>
              </a:pPr>
              <a:t>58</a:t>
            </a:fld>
            <a:endParaRPr lang="en-US" altLang="ko-K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505575"/>
            <a:ext cx="9144000" cy="304800"/>
            <a:chOff x="0" y="4032"/>
            <a:chExt cx="4992" cy="144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2" y="4026"/>
              <a:ext cx="2477" cy="145"/>
              <a:chOff x="-5" y="3924"/>
              <a:chExt cx="5764" cy="403"/>
            </a:xfrm>
          </p:grpSpPr>
          <p:sp>
            <p:nvSpPr>
              <p:cNvPr id="29" name="AutoShape 4" descr="좁은 수평선"/>
              <p:cNvSpPr>
                <a:spLocks noChangeArrowheads="1"/>
              </p:cNvSpPr>
              <p:nvPr/>
            </p:nvSpPr>
            <p:spPr bwMode="auto">
              <a:xfrm>
                <a:off x="5373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0" name="AutoShape 5" descr="좁은 수평선"/>
              <p:cNvSpPr>
                <a:spLocks noChangeArrowheads="1"/>
              </p:cNvSpPr>
              <p:nvPr/>
            </p:nvSpPr>
            <p:spPr bwMode="auto">
              <a:xfrm>
                <a:off x="5373" y="3939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1" name="AutoShape 6" descr="좁은 수평선"/>
              <p:cNvSpPr>
                <a:spLocks noChangeArrowheads="1"/>
              </p:cNvSpPr>
              <p:nvPr/>
            </p:nvSpPr>
            <p:spPr bwMode="auto">
              <a:xfrm>
                <a:off x="4991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2" name="AutoShape 7" descr="좁은 수평선"/>
              <p:cNvSpPr>
                <a:spLocks noChangeArrowheads="1"/>
              </p:cNvSpPr>
              <p:nvPr/>
            </p:nvSpPr>
            <p:spPr bwMode="auto">
              <a:xfrm>
                <a:off x="4605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3" name="AutoShape 8" descr="좁은 수평선"/>
              <p:cNvSpPr>
                <a:spLocks noChangeArrowheads="1"/>
              </p:cNvSpPr>
              <p:nvPr/>
            </p:nvSpPr>
            <p:spPr bwMode="auto">
              <a:xfrm>
                <a:off x="4605" y="3939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4" name="AutoShape 9" descr="좁은 수평선"/>
              <p:cNvSpPr>
                <a:spLocks noChangeArrowheads="1"/>
              </p:cNvSpPr>
              <p:nvPr/>
            </p:nvSpPr>
            <p:spPr bwMode="auto">
              <a:xfrm>
                <a:off x="4223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5" name="AutoShape 10" descr="좁은 수평선"/>
              <p:cNvSpPr>
                <a:spLocks noChangeArrowheads="1"/>
              </p:cNvSpPr>
              <p:nvPr/>
            </p:nvSpPr>
            <p:spPr bwMode="auto">
              <a:xfrm>
                <a:off x="3837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6" name="AutoShape 11" descr="좁은 수평선"/>
              <p:cNvSpPr>
                <a:spLocks noChangeArrowheads="1"/>
              </p:cNvSpPr>
              <p:nvPr/>
            </p:nvSpPr>
            <p:spPr bwMode="auto">
              <a:xfrm>
                <a:off x="3837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7" name="AutoShape 12" descr="좁은 수평선"/>
              <p:cNvSpPr>
                <a:spLocks noChangeArrowheads="1"/>
              </p:cNvSpPr>
              <p:nvPr/>
            </p:nvSpPr>
            <p:spPr bwMode="auto">
              <a:xfrm>
                <a:off x="3453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8" name="AutoShape 13" descr="좁은 수평선"/>
              <p:cNvSpPr>
                <a:spLocks noChangeArrowheads="1"/>
              </p:cNvSpPr>
              <p:nvPr/>
            </p:nvSpPr>
            <p:spPr bwMode="auto">
              <a:xfrm>
                <a:off x="3069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9" name="AutoShape 14" descr="좁은 수평선"/>
              <p:cNvSpPr>
                <a:spLocks noChangeArrowheads="1"/>
              </p:cNvSpPr>
              <p:nvPr/>
            </p:nvSpPr>
            <p:spPr bwMode="auto">
              <a:xfrm>
                <a:off x="3069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0" name="AutoShape 15" descr="좁은 수평선"/>
              <p:cNvSpPr>
                <a:spLocks noChangeArrowheads="1"/>
              </p:cNvSpPr>
              <p:nvPr/>
            </p:nvSpPr>
            <p:spPr bwMode="auto">
              <a:xfrm>
                <a:off x="2685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" name="AutoShape 16" descr="좁은 수평선"/>
              <p:cNvSpPr>
                <a:spLocks noChangeArrowheads="1"/>
              </p:cNvSpPr>
              <p:nvPr/>
            </p:nvSpPr>
            <p:spPr bwMode="auto">
              <a:xfrm>
                <a:off x="1917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2" name="AutoShape 17" descr="좁은 수평선"/>
              <p:cNvSpPr>
                <a:spLocks noChangeArrowheads="1"/>
              </p:cNvSpPr>
              <p:nvPr/>
            </p:nvSpPr>
            <p:spPr bwMode="auto">
              <a:xfrm>
                <a:off x="1917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3" name="AutoShape 18" descr="좁은 수평선"/>
              <p:cNvSpPr>
                <a:spLocks noChangeArrowheads="1"/>
              </p:cNvSpPr>
              <p:nvPr/>
            </p:nvSpPr>
            <p:spPr bwMode="auto">
              <a:xfrm>
                <a:off x="1531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4" name="AutoShape 19" descr="좁은 수평선"/>
              <p:cNvSpPr>
                <a:spLocks noChangeArrowheads="1"/>
              </p:cNvSpPr>
              <p:nvPr/>
            </p:nvSpPr>
            <p:spPr bwMode="auto">
              <a:xfrm>
                <a:off x="1149" y="392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5" name="AutoShape 20" descr="좁은 수평선"/>
              <p:cNvSpPr>
                <a:spLocks noChangeArrowheads="1"/>
              </p:cNvSpPr>
              <p:nvPr/>
            </p:nvSpPr>
            <p:spPr bwMode="auto">
              <a:xfrm>
                <a:off x="1149" y="3928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6" name="AutoShape 21" descr="좁은 수평선"/>
              <p:cNvSpPr>
                <a:spLocks noChangeArrowheads="1"/>
              </p:cNvSpPr>
              <p:nvPr/>
            </p:nvSpPr>
            <p:spPr bwMode="auto">
              <a:xfrm>
                <a:off x="763" y="392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7" name="AutoShape 22" descr="좁은 수평선"/>
              <p:cNvSpPr>
                <a:spLocks noChangeArrowheads="1"/>
              </p:cNvSpPr>
              <p:nvPr/>
            </p:nvSpPr>
            <p:spPr bwMode="auto">
              <a:xfrm>
                <a:off x="381" y="392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8" name="AutoShape 23" descr="좁은 수평선"/>
              <p:cNvSpPr>
                <a:spLocks noChangeArrowheads="1"/>
              </p:cNvSpPr>
              <p:nvPr/>
            </p:nvSpPr>
            <p:spPr bwMode="auto">
              <a:xfrm>
                <a:off x="381" y="3928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9" name="AutoShape 24" descr="좁은 수평선"/>
              <p:cNvSpPr>
                <a:spLocks noChangeArrowheads="1"/>
              </p:cNvSpPr>
              <p:nvPr/>
            </p:nvSpPr>
            <p:spPr bwMode="auto">
              <a:xfrm>
                <a:off x="-5" y="392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50" name="AutoShape 25" descr="좁은 수평선"/>
              <p:cNvSpPr>
                <a:spLocks noChangeArrowheads="1"/>
              </p:cNvSpPr>
              <p:nvPr/>
            </p:nvSpPr>
            <p:spPr bwMode="auto">
              <a:xfrm>
                <a:off x="2301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6" name="Group 26"/>
            <p:cNvGrpSpPr>
              <a:grpSpLocks/>
            </p:cNvGrpSpPr>
            <p:nvPr/>
          </p:nvGrpSpPr>
          <p:grpSpPr bwMode="auto">
            <a:xfrm>
              <a:off x="2498" y="4026"/>
              <a:ext cx="2477" cy="145"/>
              <a:chOff x="-5" y="3924"/>
              <a:chExt cx="5764" cy="403"/>
            </a:xfrm>
          </p:grpSpPr>
          <p:sp>
            <p:nvSpPr>
              <p:cNvPr id="7" name="AutoShape 27" descr="좁은 수평선"/>
              <p:cNvSpPr>
                <a:spLocks noChangeArrowheads="1"/>
              </p:cNvSpPr>
              <p:nvPr/>
            </p:nvSpPr>
            <p:spPr bwMode="auto">
              <a:xfrm>
                <a:off x="5373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8" name="AutoShape 28" descr="좁은 수평선"/>
              <p:cNvSpPr>
                <a:spLocks noChangeArrowheads="1"/>
              </p:cNvSpPr>
              <p:nvPr/>
            </p:nvSpPr>
            <p:spPr bwMode="auto">
              <a:xfrm>
                <a:off x="5373" y="3939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9" name="AutoShape 29" descr="좁은 수평선"/>
              <p:cNvSpPr>
                <a:spLocks noChangeArrowheads="1"/>
              </p:cNvSpPr>
              <p:nvPr/>
            </p:nvSpPr>
            <p:spPr bwMode="auto">
              <a:xfrm>
                <a:off x="4991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0" name="AutoShape 30" descr="좁은 수평선"/>
              <p:cNvSpPr>
                <a:spLocks noChangeArrowheads="1"/>
              </p:cNvSpPr>
              <p:nvPr/>
            </p:nvSpPr>
            <p:spPr bwMode="auto">
              <a:xfrm>
                <a:off x="4605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1" name="AutoShape 31" descr="좁은 수평선"/>
              <p:cNvSpPr>
                <a:spLocks noChangeArrowheads="1"/>
              </p:cNvSpPr>
              <p:nvPr/>
            </p:nvSpPr>
            <p:spPr bwMode="auto">
              <a:xfrm>
                <a:off x="4605" y="3939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2" name="AutoShape 32" descr="좁은 수평선"/>
              <p:cNvSpPr>
                <a:spLocks noChangeArrowheads="1"/>
              </p:cNvSpPr>
              <p:nvPr/>
            </p:nvSpPr>
            <p:spPr bwMode="auto">
              <a:xfrm>
                <a:off x="4223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3" name="AutoShape 33" descr="좁은 수평선"/>
              <p:cNvSpPr>
                <a:spLocks noChangeArrowheads="1"/>
              </p:cNvSpPr>
              <p:nvPr/>
            </p:nvSpPr>
            <p:spPr bwMode="auto">
              <a:xfrm>
                <a:off x="3837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4" name="AutoShape 34" descr="좁은 수평선"/>
              <p:cNvSpPr>
                <a:spLocks noChangeArrowheads="1"/>
              </p:cNvSpPr>
              <p:nvPr/>
            </p:nvSpPr>
            <p:spPr bwMode="auto">
              <a:xfrm>
                <a:off x="3837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5" name="AutoShape 35" descr="좁은 수평선"/>
              <p:cNvSpPr>
                <a:spLocks noChangeArrowheads="1"/>
              </p:cNvSpPr>
              <p:nvPr/>
            </p:nvSpPr>
            <p:spPr bwMode="auto">
              <a:xfrm>
                <a:off x="3453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6" name="AutoShape 36" descr="좁은 수평선"/>
              <p:cNvSpPr>
                <a:spLocks noChangeArrowheads="1"/>
              </p:cNvSpPr>
              <p:nvPr/>
            </p:nvSpPr>
            <p:spPr bwMode="auto">
              <a:xfrm>
                <a:off x="3069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7" name="AutoShape 37" descr="좁은 수평선"/>
              <p:cNvSpPr>
                <a:spLocks noChangeArrowheads="1"/>
              </p:cNvSpPr>
              <p:nvPr/>
            </p:nvSpPr>
            <p:spPr bwMode="auto">
              <a:xfrm>
                <a:off x="3069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8" name="AutoShape 38" descr="좁은 수평선"/>
              <p:cNvSpPr>
                <a:spLocks noChangeArrowheads="1"/>
              </p:cNvSpPr>
              <p:nvPr/>
            </p:nvSpPr>
            <p:spPr bwMode="auto">
              <a:xfrm>
                <a:off x="2685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9" name="AutoShape 39" descr="좁은 수평선"/>
              <p:cNvSpPr>
                <a:spLocks noChangeArrowheads="1"/>
              </p:cNvSpPr>
              <p:nvPr/>
            </p:nvSpPr>
            <p:spPr bwMode="auto">
              <a:xfrm>
                <a:off x="1917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0" name="AutoShape 40" descr="좁은 수평선"/>
              <p:cNvSpPr>
                <a:spLocks noChangeArrowheads="1"/>
              </p:cNvSpPr>
              <p:nvPr/>
            </p:nvSpPr>
            <p:spPr bwMode="auto">
              <a:xfrm>
                <a:off x="1917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1" name="AutoShape 41" descr="좁은 수평선"/>
              <p:cNvSpPr>
                <a:spLocks noChangeArrowheads="1"/>
              </p:cNvSpPr>
              <p:nvPr/>
            </p:nvSpPr>
            <p:spPr bwMode="auto">
              <a:xfrm>
                <a:off x="1531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2" name="AutoShape 42" descr="좁은 수평선"/>
              <p:cNvSpPr>
                <a:spLocks noChangeArrowheads="1"/>
              </p:cNvSpPr>
              <p:nvPr/>
            </p:nvSpPr>
            <p:spPr bwMode="auto">
              <a:xfrm>
                <a:off x="1149" y="392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3" name="AutoShape 43" descr="좁은 수평선"/>
              <p:cNvSpPr>
                <a:spLocks noChangeArrowheads="1"/>
              </p:cNvSpPr>
              <p:nvPr/>
            </p:nvSpPr>
            <p:spPr bwMode="auto">
              <a:xfrm>
                <a:off x="1149" y="3928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4" name="AutoShape 44" descr="좁은 수평선"/>
              <p:cNvSpPr>
                <a:spLocks noChangeArrowheads="1"/>
              </p:cNvSpPr>
              <p:nvPr/>
            </p:nvSpPr>
            <p:spPr bwMode="auto">
              <a:xfrm>
                <a:off x="763" y="392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5" name="AutoShape 45" descr="좁은 수평선"/>
              <p:cNvSpPr>
                <a:spLocks noChangeArrowheads="1"/>
              </p:cNvSpPr>
              <p:nvPr/>
            </p:nvSpPr>
            <p:spPr bwMode="auto">
              <a:xfrm>
                <a:off x="381" y="392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6" name="AutoShape 46" descr="좁은 수평선"/>
              <p:cNvSpPr>
                <a:spLocks noChangeArrowheads="1"/>
              </p:cNvSpPr>
              <p:nvPr/>
            </p:nvSpPr>
            <p:spPr bwMode="auto">
              <a:xfrm>
                <a:off x="381" y="3928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7" name="AutoShape 47" descr="좁은 수평선"/>
              <p:cNvSpPr>
                <a:spLocks noChangeArrowheads="1"/>
              </p:cNvSpPr>
              <p:nvPr/>
            </p:nvSpPr>
            <p:spPr bwMode="auto">
              <a:xfrm>
                <a:off x="-5" y="392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8" name="AutoShape 48" descr="좁은 수평선"/>
              <p:cNvSpPr>
                <a:spLocks noChangeArrowheads="1"/>
              </p:cNvSpPr>
              <p:nvPr/>
            </p:nvSpPr>
            <p:spPr bwMode="auto">
              <a:xfrm>
                <a:off x="2301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</p:grpSp>
      <p:grpSp>
        <p:nvGrpSpPr>
          <p:cNvPr id="51" name="Group 49"/>
          <p:cNvGrpSpPr>
            <a:grpSpLocks/>
          </p:cNvGrpSpPr>
          <p:nvPr/>
        </p:nvGrpSpPr>
        <p:grpSpPr bwMode="auto">
          <a:xfrm>
            <a:off x="609600" y="2362200"/>
            <a:ext cx="7924800" cy="762000"/>
            <a:chOff x="384" y="1488"/>
            <a:chExt cx="4992" cy="480"/>
          </a:xfrm>
        </p:grpSpPr>
        <p:sp>
          <p:nvSpPr>
            <p:cNvPr id="52" name="Line 50"/>
            <p:cNvSpPr>
              <a:spLocks noChangeShapeType="1"/>
            </p:cNvSpPr>
            <p:nvPr/>
          </p:nvSpPr>
          <p:spPr bwMode="ltGray">
            <a:xfrm>
              <a:off x="483" y="1488"/>
              <a:ext cx="4787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53" name="Line 51"/>
            <p:cNvSpPr>
              <a:spLocks noChangeShapeType="1"/>
            </p:cNvSpPr>
            <p:nvPr/>
          </p:nvSpPr>
          <p:spPr bwMode="gray">
            <a:xfrm flipV="1">
              <a:off x="483" y="1968"/>
              <a:ext cx="4787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ko-KR" altLang="en-US"/>
            </a:p>
          </p:txBody>
        </p:sp>
        <p:grpSp>
          <p:nvGrpSpPr>
            <p:cNvPr id="54" name="Group 52"/>
            <p:cNvGrpSpPr>
              <a:grpSpLocks/>
            </p:cNvGrpSpPr>
            <p:nvPr userDrawn="1"/>
          </p:nvGrpSpPr>
          <p:grpSpPr bwMode="auto">
            <a:xfrm>
              <a:off x="384" y="1513"/>
              <a:ext cx="507" cy="426"/>
              <a:chOff x="384" y="1513"/>
              <a:chExt cx="507" cy="426"/>
            </a:xfrm>
          </p:grpSpPr>
          <p:sp>
            <p:nvSpPr>
              <p:cNvPr id="64" name="AutoShape 53"/>
              <p:cNvSpPr>
                <a:spLocks noChangeArrowheads="1"/>
              </p:cNvSpPr>
              <p:nvPr/>
            </p:nvSpPr>
            <p:spPr bwMode="auto">
              <a:xfrm>
                <a:off x="527" y="1518"/>
                <a:ext cx="242" cy="421"/>
              </a:xfrm>
              <a:prstGeom prst="diamond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5" name="Freeform 54"/>
              <p:cNvSpPr>
                <a:spLocks/>
              </p:cNvSpPr>
              <p:nvPr/>
            </p:nvSpPr>
            <p:spPr bwMode="auto">
              <a:xfrm>
                <a:off x="649" y="1513"/>
                <a:ext cx="242" cy="215"/>
              </a:xfrm>
              <a:custGeom>
                <a:avLst/>
                <a:gdLst/>
                <a:ahLst/>
                <a:cxnLst>
                  <a:cxn ang="0">
                    <a:pos x="74" y="157"/>
                  </a:cxn>
                  <a:cxn ang="0">
                    <a:pos x="196" y="158"/>
                  </a:cxn>
                  <a:cxn ang="0">
                    <a:pos x="116" y="1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6" name="Freeform 55"/>
              <p:cNvSpPr>
                <a:spLocks/>
              </p:cNvSpPr>
              <p:nvPr/>
            </p:nvSpPr>
            <p:spPr bwMode="auto">
              <a:xfrm>
                <a:off x="649" y="1725"/>
                <a:ext cx="242" cy="211"/>
              </a:xfrm>
              <a:custGeom>
                <a:avLst/>
                <a:gdLst/>
                <a:ahLst/>
                <a:cxnLst>
                  <a:cxn ang="0">
                    <a:pos x="73" y="1"/>
                  </a:cxn>
                  <a:cxn ang="0">
                    <a:pos x="192" y="0"/>
                  </a:cxn>
                  <a:cxn ang="0">
                    <a:pos x="113" y="157"/>
                  </a:cxn>
                  <a:cxn ang="0">
                    <a:pos x="0" y="15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7" name="AutoShape 56"/>
              <p:cNvSpPr>
                <a:spLocks noChangeArrowheads="1"/>
              </p:cNvSpPr>
              <p:nvPr/>
            </p:nvSpPr>
            <p:spPr bwMode="auto">
              <a:xfrm>
                <a:off x="384" y="1513"/>
                <a:ext cx="172" cy="426"/>
              </a:xfrm>
              <a:prstGeom prst="diamond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8" name="Freeform 57"/>
              <p:cNvSpPr>
                <a:spLocks/>
              </p:cNvSpPr>
              <p:nvPr/>
            </p:nvSpPr>
            <p:spPr bwMode="auto">
              <a:xfrm>
                <a:off x="470" y="1517"/>
                <a:ext cx="242" cy="211"/>
              </a:xfrm>
              <a:custGeom>
                <a:avLst/>
                <a:gdLst/>
                <a:ahLst/>
                <a:cxnLst>
                  <a:cxn ang="0">
                    <a:pos x="69" y="158"/>
                  </a:cxn>
                  <a:cxn ang="0">
                    <a:pos x="196" y="158"/>
                  </a:cxn>
                  <a:cxn ang="0">
                    <a:pos x="122" y="0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9" name="Freeform 58"/>
              <p:cNvSpPr>
                <a:spLocks/>
              </p:cNvSpPr>
              <p:nvPr/>
            </p:nvSpPr>
            <p:spPr bwMode="auto">
              <a:xfrm>
                <a:off x="467" y="1725"/>
                <a:ext cx="245" cy="211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194" y="0"/>
                  </a:cxn>
                  <a:cxn ang="0">
                    <a:pos x="120" y="158"/>
                  </a:cxn>
                  <a:cxn ang="0">
                    <a:pos x="0" y="15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70" name="Freeform 59"/>
              <p:cNvSpPr>
                <a:spLocks/>
              </p:cNvSpPr>
              <p:nvPr/>
            </p:nvSpPr>
            <p:spPr bwMode="auto">
              <a:xfrm>
                <a:off x="414" y="1589"/>
                <a:ext cx="109" cy="136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0" y="102"/>
                  </a:cxn>
                  <a:cxn ang="0">
                    <a:pos x="86" y="102"/>
                  </a:cxn>
                  <a:cxn ang="0">
                    <a:pos x="44" y="0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71" name="Freeform 60"/>
              <p:cNvSpPr>
                <a:spLocks/>
              </p:cNvSpPr>
              <p:nvPr/>
            </p:nvSpPr>
            <p:spPr bwMode="auto">
              <a:xfrm>
                <a:off x="414" y="1725"/>
                <a:ext cx="109" cy="137"/>
              </a:xfrm>
              <a:custGeom>
                <a:avLst/>
                <a:gdLst/>
                <a:ahLst/>
                <a:cxnLst>
                  <a:cxn ang="0">
                    <a:pos x="42" y="10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42" y="102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55" name="Group 61"/>
            <p:cNvGrpSpPr>
              <a:grpSpLocks/>
            </p:cNvGrpSpPr>
            <p:nvPr userDrawn="1"/>
          </p:nvGrpSpPr>
          <p:grpSpPr bwMode="auto">
            <a:xfrm>
              <a:off x="4895" y="1513"/>
              <a:ext cx="481" cy="426"/>
              <a:chOff x="4895" y="1513"/>
              <a:chExt cx="481" cy="426"/>
            </a:xfrm>
          </p:grpSpPr>
          <p:sp>
            <p:nvSpPr>
              <p:cNvPr id="56" name="AutoShape 62"/>
              <p:cNvSpPr>
                <a:spLocks noChangeArrowheads="1"/>
              </p:cNvSpPr>
              <p:nvPr/>
            </p:nvSpPr>
            <p:spPr bwMode="auto">
              <a:xfrm>
                <a:off x="5030" y="1518"/>
                <a:ext cx="230" cy="421"/>
              </a:xfrm>
              <a:prstGeom prst="diamond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57" name="Freeform 63"/>
              <p:cNvSpPr>
                <a:spLocks/>
              </p:cNvSpPr>
              <p:nvPr/>
            </p:nvSpPr>
            <p:spPr bwMode="auto">
              <a:xfrm>
                <a:off x="5146" y="1518"/>
                <a:ext cx="230" cy="210"/>
              </a:xfrm>
              <a:custGeom>
                <a:avLst/>
                <a:gdLst/>
                <a:ahLst/>
                <a:cxnLst>
                  <a:cxn ang="0">
                    <a:pos x="74" y="157"/>
                  </a:cxn>
                  <a:cxn ang="0">
                    <a:pos x="196" y="158"/>
                  </a:cxn>
                  <a:cxn ang="0">
                    <a:pos x="116" y="1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58" name="Freeform 64"/>
              <p:cNvSpPr>
                <a:spLocks/>
              </p:cNvSpPr>
              <p:nvPr/>
            </p:nvSpPr>
            <p:spPr bwMode="auto">
              <a:xfrm>
                <a:off x="5146" y="1725"/>
                <a:ext cx="230" cy="211"/>
              </a:xfrm>
              <a:custGeom>
                <a:avLst/>
                <a:gdLst/>
                <a:ahLst/>
                <a:cxnLst>
                  <a:cxn ang="0">
                    <a:pos x="73" y="1"/>
                  </a:cxn>
                  <a:cxn ang="0">
                    <a:pos x="192" y="0"/>
                  </a:cxn>
                  <a:cxn ang="0">
                    <a:pos x="113" y="157"/>
                  </a:cxn>
                  <a:cxn ang="0">
                    <a:pos x="0" y="15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59" name="AutoShape 65"/>
              <p:cNvSpPr>
                <a:spLocks noChangeArrowheads="1"/>
              </p:cNvSpPr>
              <p:nvPr/>
            </p:nvSpPr>
            <p:spPr bwMode="auto">
              <a:xfrm>
                <a:off x="4895" y="1513"/>
                <a:ext cx="163" cy="426"/>
              </a:xfrm>
              <a:prstGeom prst="diamond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0" name="Freeform 66"/>
              <p:cNvSpPr>
                <a:spLocks/>
              </p:cNvSpPr>
              <p:nvPr/>
            </p:nvSpPr>
            <p:spPr bwMode="auto">
              <a:xfrm>
                <a:off x="4976" y="1517"/>
                <a:ext cx="230" cy="211"/>
              </a:xfrm>
              <a:custGeom>
                <a:avLst/>
                <a:gdLst/>
                <a:ahLst/>
                <a:cxnLst>
                  <a:cxn ang="0">
                    <a:pos x="69" y="158"/>
                  </a:cxn>
                  <a:cxn ang="0">
                    <a:pos x="196" y="158"/>
                  </a:cxn>
                  <a:cxn ang="0">
                    <a:pos x="122" y="0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1" name="Freeform 67"/>
              <p:cNvSpPr>
                <a:spLocks/>
              </p:cNvSpPr>
              <p:nvPr/>
            </p:nvSpPr>
            <p:spPr bwMode="auto">
              <a:xfrm>
                <a:off x="4974" y="1725"/>
                <a:ext cx="232" cy="211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194" y="0"/>
                  </a:cxn>
                  <a:cxn ang="0">
                    <a:pos x="120" y="158"/>
                  </a:cxn>
                  <a:cxn ang="0">
                    <a:pos x="0" y="15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2" name="Freeform 68"/>
              <p:cNvSpPr>
                <a:spLocks/>
              </p:cNvSpPr>
              <p:nvPr/>
            </p:nvSpPr>
            <p:spPr bwMode="auto">
              <a:xfrm>
                <a:off x="4924" y="1589"/>
                <a:ext cx="103" cy="136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0" y="102"/>
                  </a:cxn>
                  <a:cxn ang="0">
                    <a:pos x="86" y="102"/>
                  </a:cxn>
                  <a:cxn ang="0">
                    <a:pos x="44" y="0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3" name="Freeform 69"/>
              <p:cNvSpPr>
                <a:spLocks/>
              </p:cNvSpPr>
              <p:nvPr/>
            </p:nvSpPr>
            <p:spPr bwMode="auto">
              <a:xfrm>
                <a:off x="4924" y="1725"/>
                <a:ext cx="103" cy="137"/>
              </a:xfrm>
              <a:custGeom>
                <a:avLst/>
                <a:gdLst/>
                <a:ahLst/>
                <a:cxnLst>
                  <a:cxn ang="0">
                    <a:pos x="42" y="10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42" y="102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</p:grpSp>
      <p:sp>
        <p:nvSpPr>
          <p:cNvPr id="72" name="Text Box 75"/>
          <p:cNvSpPr txBox="1">
            <a:spLocks noChangeArrowheads="1"/>
          </p:cNvSpPr>
          <p:nvPr/>
        </p:nvSpPr>
        <p:spPr bwMode="auto">
          <a:xfrm>
            <a:off x="3870325" y="10588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latinLnBrk="0" hangingPunct="0">
              <a:defRPr/>
            </a:pPr>
            <a:endParaRPr kumimoji="0" lang="ko-KR" altLang="ko-KR">
              <a:latin typeface="Arial" charset="0"/>
            </a:endParaRPr>
          </a:p>
        </p:txBody>
      </p:sp>
      <p:sp>
        <p:nvSpPr>
          <p:cNvPr id="5190" name="Rectangle 7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8382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5191" name="Rectangle 7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600"/>
            </a:lvl1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73" name="Rectangle 72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4" name="Rectangle 7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5" name="Rectangle 7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443663" y="333375"/>
            <a:ext cx="2133600" cy="2698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4E1989-8D42-4885-8C8D-F1F7E21FF6B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C1B8F-C5A1-4ABC-9746-19472D4B946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84DA34-74FA-46A7-878E-BC6155047C1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제목, 텍스트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05DE23-FAC3-4562-B6A1-538AC1C973C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50D1E0-7D85-469C-BA1D-A6A1AD33A3A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CB0451-D4C4-4274-9A1F-645EB5EC555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0B3EC-D712-43E9-AAD2-43721D15ADA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D30F34-EE8F-4894-A080-E024AD0D7E4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37BEE-C830-4CEE-840B-CA4F0F03A4C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082434-6EA9-4E81-A585-909743E22AA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3B2569-B9F2-478B-BC20-80C53472CE6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A55A4B-280A-4E18-8EFA-9F1FA9D4AEA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535738"/>
            <a:ext cx="9144000" cy="304800"/>
            <a:chOff x="0" y="4032"/>
            <a:chExt cx="4992" cy="144"/>
          </a:xfrm>
        </p:grpSpPr>
        <p:grpSp>
          <p:nvGrpSpPr>
            <p:cNvPr id="1052" name="Group 3" descr="좁은 수평선"/>
            <p:cNvGrpSpPr>
              <a:grpSpLocks/>
            </p:cNvGrpSpPr>
            <p:nvPr/>
          </p:nvGrpSpPr>
          <p:grpSpPr bwMode="auto">
            <a:xfrm>
              <a:off x="0" y="4032"/>
              <a:ext cx="2496" cy="144"/>
              <a:chOff x="0" y="3926"/>
              <a:chExt cx="5760" cy="399"/>
            </a:xfrm>
          </p:grpSpPr>
          <p:sp>
            <p:nvSpPr>
              <p:cNvPr id="4100" name="AutoShape 4" descr="좁은 수평선"/>
              <p:cNvSpPr>
                <a:spLocks noChangeArrowheads="1"/>
              </p:cNvSpPr>
              <p:nvPr/>
            </p:nvSpPr>
            <p:spPr bwMode="auto">
              <a:xfrm>
                <a:off x="5376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1" name="AutoShape 5" descr="좁은 수평선"/>
              <p:cNvSpPr>
                <a:spLocks noChangeArrowheads="1"/>
              </p:cNvSpPr>
              <p:nvPr/>
            </p:nvSpPr>
            <p:spPr bwMode="auto">
              <a:xfrm>
                <a:off x="5376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2" name="AutoShape 6" descr="좁은 수평선"/>
              <p:cNvSpPr>
                <a:spLocks noChangeArrowheads="1"/>
              </p:cNvSpPr>
              <p:nvPr/>
            </p:nvSpPr>
            <p:spPr bwMode="auto">
              <a:xfrm>
                <a:off x="499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3" name="AutoShape 7" descr="좁은 수평선"/>
              <p:cNvSpPr>
                <a:spLocks noChangeArrowheads="1"/>
              </p:cNvSpPr>
              <p:nvPr/>
            </p:nvSpPr>
            <p:spPr bwMode="auto">
              <a:xfrm>
                <a:off x="4608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4" name="AutoShape 8" descr="좁은 수평선"/>
              <p:cNvSpPr>
                <a:spLocks noChangeArrowheads="1"/>
              </p:cNvSpPr>
              <p:nvPr/>
            </p:nvSpPr>
            <p:spPr bwMode="auto">
              <a:xfrm>
                <a:off x="4608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5" name="AutoShape 9" descr="좁은 수평선"/>
              <p:cNvSpPr>
                <a:spLocks noChangeArrowheads="1"/>
              </p:cNvSpPr>
              <p:nvPr/>
            </p:nvSpPr>
            <p:spPr bwMode="auto">
              <a:xfrm>
                <a:off x="422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6" name="AutoShape 10" descr="좁은 수평선"/>
              <p:cNvSpPr>
                <a:spLocks noChangeArrowheads="1"/>
              </p:cNvSpPr>
              <p:nvPr/>
            </p:nvSpPr>
            <p:spPr bwMode="auto">
              <a:xfrm>
                <a:off x="3840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7" name="AutoShape 11" descr="좁은 수평선"/>
              <p:cNvSpPr>
                <a:spLocks noChangeArrowheads="1"/>
              </p:cNvSpPr>
              <p:nvPr/>
            </p:nvSpPr>
            <p:spPr bwMode="auto">
              <a:xfrm>
                <a:off x="384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8" name="AutoShape 12" descr="좁은 수평선"/>
              <p:cNvSpPr>
                <a:spLocks noChangeArrowheads="1"/>
              </p:cNvSpPr>
              <p:nvPr/>
            </p:nvSpPr>
            <p:spPr bwMode="auto">
              <a:xfrm>
                <a:off x="3456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9" name="AutoShape 13" descr="좁은 수평선"/>
              <p:cNvSpPr>
                <a:spLocks noChangeArrowheads="1"/>
              </p:cNvSpPr>
              <p:nvPr/>
            </p:nvSpPr>
            <p:spPr bwMode="auto">
              <a:xfrm>
                <a:off x="3072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0" name="AutoShape 14" descr="좁은 수평선"/>
              <p:cNvSpPr>
                <a:spLocks noChangeArrowheads="1"/>
              </p:cNvSpPr>
              <p:nvPr/>
            </p:nvSpPr>
            <p:spPr bwMode="auto">
              <a:xfrm>
                <a:off x="307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1" name="AutoShape 15" descr="좁은 수평선"/>
              <p:cNvSpPr>
                <a:spLocks noChangeArrowheads="1"/>
              </p:cNvSpPr>
              <p:nvPr/>
            </p:nvSpPr>
            <p:spPr bwMode="auto">
              <a:xfrm>
                <a:off x="2688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2" name="AutoShape 16" descr="좁은 수평선"/>
              <p:cNvSpPr>
                <a:spLocks noChangeArrowheads="1"/>
              </p:cNvSpPr>
              <p:nvPr/>
            </p:nvSpPr>
            <p:spPr bwMode="auto">
              <a:xfrm>
                <a:off x="1920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3" name="AutoShape 17" descr="좁은 수평선"/>
              <p:cNvSpPr>
                <a:spLocks noChangeArrowheads="1"/>
              </p:cNvSpPr>
              <p:nvPr/>
            </p:nvSpPr>
            <p:spPr bwMode="auto">
              <a:xfrm>
                <a:off x="192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4" name="AutoShape 18" descr="좁은 수평선"/>
              <p:cNvSpPr>
                <a:spLocks noChangeArrowheads="1"/>
              </p:cNvSpPr>
              <p:nvPr/>
            </p:nvSpPr>
            <p:spPr bwMode="auto">
              <a:xfrm>
                <a:off x="1536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5" name="AutoShape 19" descr="좁은 수평선"/>
              <p:cNvSpPr>
                <a:spLocks noChangeArrowheads="1"/>
              </p:cNvSpPr>
              <p:nvPr/>
            </p:nvSpPr>
            <p:spPr bwMode="auto">
              <a:xfrm>
                <a:off x="1152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6" name="AutoShape 20" descr="좁은 수평선"/>
              <p:cNvSpPr>
                <a:spLocks noChangeArrowheads="1"/>
              </p:cNvSpPr>
              <p:nvPr/>
            </p:nvSpPr>
            <p:spPr bwMode="auto">
              <a:xfrm>
                <a:off x="1152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7" name="AutoShape 21" descr="좁은 수평선"/>
              <p:cNvSpPr>
                <a:spLocks noChangeArrowheads="1"/>
              </p:cNvSpPr>
              <p:nvPr/>
            </p:nvSpPr>
            <p:spPr bwMode="auto">
              <a:xfrm>
                <a:off x="768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8" name="AutoShape 22" descr="좁은 수평선"/>
              <p:cNvSpPr>
                <a:spLocks noChangeArrowheads="1"/>
              </p:cNvSpPr>
              <p:nvPr/>
            </p:nvSpPr>
            <p:spPr bwMode="auto">
              <a:xfrm>
                <a:off x="384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9" name="AutoShape 23" descr="좁은 수평선"/>
              <p:cNvSpPr>
                <a:spLocks noChangeArrowheads="1"/>
              </p:cNvSpPr>
              <p:nvPr/>
            </p:nvSpPr>
            <p:spPr bwMode="auto">
              <a:xfrm>
                <a:off x="384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0" name="AutoShape 24" descr="좁은 수평선"/>
              <p:cNvSpPr>
                <a:spLocks noChangeArrowheads="1"/>
              </p:cNvSpPr>
              <p:nvPr/>
            </p:nvSpPr>
            <p:spPr bwMode="auto">
              <a:xfrm>
                <a:off x="0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1" name="AutoShape 25" descr="좁은 수평선"/>
              <p:cNvSpPr>
                <a:spLocks noChangeArrowheads="1"/>
              </p:cNvSpPr>
              <p:nvPr/>
            </p:nvSpPr>
            <p:spPr bwMode="auto">
              <a:xfrm>
                <a:off x="230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1053" name="Group 26" descr="좁은 수평선"/>
            <p:cNvGrpSpPr>
              <a:grpSpLocks/>
            </p:cNvGrpSpPr>
            <p:nvPr/>
          </p:nvGrpSpPr>
          <p:grpSpPr bwMode="auto">
            <a:xfrm>
              <a:off x="2496" y="4032"/>
              <a:ext cx="2496" cy="144"/>
              <a:chOff x="0" y="3926"/>
              <a:chExt cx="5760" cy="399"/>
            </a:xfrm>
          </p:grpSpPr>
          <p:sp>
            <p:nvSpPr>
              <p:cNvPr id="4123" name="AutoShape 27" descr="좁은 수평선"/>
              <p:cNvSpPr>
                <a:spLocks noChangeArrowheads="1"/>
              </p:cNvSpPr>
              <p:nvPr/>
            </p:nvSpPr>
            <p:spPr bwMode="auto">
              <a:xfrm>
                <a:off x="5376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4" name="AutoShape 28" descr="좁은 수평선"/>
              <p:cNvSpPr>
                <a:spLocks noChangeArrowheads="1"/>
              </p:cNvSpPr>
              <p:nvPr/>
            </p:nvSpPr>
            <p:spPr bwMode="auto">
              <a:xfrm>
                <a:off x="5376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5" name="AutoShape 29" descr="좁은 수평선"/>
              <p:cNvSpPr>
                <a:spLocks noChangeArrowheads="1"/>
              </p:cNvSpPr>
              <p:nvPr/>
            </p:nvSpPr>
            <p:spPr bwMode="auto">
              <a:xfrm>
                <a:off x="499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6" name="AutoShape 30" descr="좁은 수평선"/>
              <p:cNvSpPr>
                <a:spLocks noChangeArrowheads="1"/>
              </p:cNvSpPr>
              <p:nvPr/>
            </p:nvSpPr>
            <p:spPr bwMode="auto">
              <a:xfrm>
                <a:off x="4608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7" name="AutoShape 31" descr="좁은 수평선"/>
              <p:cNvSpPr>
                <a:spLocks noChangeArrowheads="1"/>
              </p:cNvSpPr>
              <p:nvPr/>
            </p:nvSpPr>
            <p:spPr bwMode="auto">
              <a:xfrm>
                <a:off x="4608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8" name="AutoShape 32" descr="좁은 수평선"/>
              <p:cNvSpPr>
                <a:spLocks noChangeArrowheads="1"/>
              </p:cNvSpPr>
              <p:nvPr/>
            </p:nvSpPr>
            <p:spPr bwMode="auto">
              <a:xfrm>
                <a:off x="422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9" name="AutoShape 33" descr="좁은 수평선"/>
              <p:cNvSpPr>
                <a:spLocks noChangeArrowheads="1"/>
              </p:cNvSpPr>
              <p:nvPr/>
            </p:nvSpPr>
            <p:spPr bwMode="auto">
              <a:xfrm>
                <a:off x="3840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0" name="AutoShape 34" descr="좁은 수평선"/>
              <p:cNvSpPr>
                <a:spLocks noChangeArrowheads="1"/>
              </p:cNvSpPr>
              <p:nvPr/>
            </p:nvSpPr>
            <p:spPr bwMode="auto">
              <a:xfrm>
                <a:off x="384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1" name="AutoShape 35" descr="좁은 수평선"/>
              <p:cNvSpPr>
                <a:spLocks noChangeArrowheads="1"/>
              </p:cNvSpPr>
              <p:nvPr/>
            </p:nvSpPr>
            <p:spPr bwMode="auto">
              <a:xfrm>
                <a:off x="3456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2" name="AutoShape 36" descr="좁은 수평선"/>
              <p:cNvSpPr>
                <a:spLocks noChangeArrowheads="1"/>
              </p:cNvSpPr>
              <p:nvPr/>
            </p:nvSpPr>
            <p:spPr bwMode="auto">
              <a:xfrm>
                <a:off x="3072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3" name="AutoShape 37" descr="좁은 수평선"/>
              <p:cNvSpPr>
                <a:spLocks noChangeArrowheads="1"/>
              </p:cNvSpPr>
              <p:nvPr/>
            </p:nvSpPr>
            <p:spPr bwMode="auto">
              <a:xfrm>
                <a:off x="307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4" name="AutoShape 38" descr="좁은 수평선"/>
              <p:cNvSpPr>
                <a:spLocks noChangeArrowheads="1"/>
              </p:cNvSpPr>
              <p:nvPr/>
            </p:nvSpPr>
            <p:spPr bwMode="auto">
              <a:xfrm>
                <a:off x="2688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5" name="AutoShape 39" descr="좁은 수평선"/>
              <p:cNvSpPr>
                <a:spLocks noChangeArrowheads="1"/>
              </p:cNvSpPr>
              <p:nvPr/>
            </p:nvSpPr>
            <p:spPr bwMode="auto">
              <a:xfrm>
                <a:off x="1920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6" name="AutoShape 40" descr="좁은 수평선"/>
              <p:cNvSpPr>
                <a:spLocks noChangeArrowheads="1"/>
              </p:cNvSpPr>
              <p:nvPr/>
            </p:nvSpPr>
            <p:spPr bwMode="auto">
              <a:xfrm>
                <a:off x="192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7" name="AutoShape 41" descr="좁은 수평선"/>
              <p:cNvSpPr>
                <a:spLocks noChangeArrowheads="1"/>
              </p:cNvSpPr>
              <p:nvPr/>
            </p:nvSpPr>
            <p:spPr bwMode="auto">
              <a:xfrm>
                <a:off x="1536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8" name="AutoShape 42" descr="좁은 수평선"/>
              <p:cNvSpPr>
                <a:spLocks noChangeArrowheads="1"/>
              </p:cNvSpPr>
              <p:nvPr/>
            </p:nvSpPr>
            <p:spPr bwMode="auto">
              <a:xfrm>
                <a:off x="1152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9" name="AutoShape 43" descr="좁은 수평선"/>
              <p:cNvSpPr>
                <a:spLocks noChangeArrowheads="1"/>
              </p:cNvSpPr>
              <p:nvPr/>
            </p:nvSpPr>
            <p:spPr bwMode="auto">
              <a:xfrm>
                <a:off x="1152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0" name="AutoShape 44" descr="좁은 수평선"/>
              <p:cNvSpPr>
                <a:spLocks noChangeArrowheads="1"/>
              </p:cNvSpPr>
              <p:nvPr/>
            </p:nvSpPr>
            <p:spPr bwMode="auto">
              <a:xfrm>
                <a:off x="768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1" name="AutoShape 45" descr="좁은 수평선"/>
              <p:cNvSpPr>
                <a:spLocks noChangeArrowheads="1"/>
              </p:cNvSpPr>
              <p:nvPr/>
            </p:nvSpPr>
            <p:spPr bwMode="auto">
              <a:xfrm>
                <a:off x="384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2" name="AutoShape 46" descr="좁은 수평선"/>
              <p:cNvSpPr>
                <a:spLocks noChangeArrowheads="1"/>
              </p:cNvSpPr>
              <p:nvPr/>
            </p:nvSpPr>
            <p:spPr bwMode="auto">
              <a:xfrm>
                <a:off x="384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3" name="AutoShape 47" descr="좁은 수평선"/>
              <p:cNvSpPr>
                <a:spLocks noChangeArrowheads="1"/>
              </p:cNvSpPr>
              <p:nvPr/>
            </p:nvSpPr>
            <p:spPr bwMode="auto">
              <a:xfrm>
                <a:off x="0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4" name="AutoShape 48" descr="좁은 수평선"/>
              <p:cNvSpPr>
                <a:spLocks noChangeArrowheads="1"/>
              </p:cNvSpPr>
              <p:nvPr/>
            </p:nvSpPr>
            <p:spPr bwMode="auto">
              <a:xfrm>
                <a:off x="230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</p:grpSp>
      <p:grpSp>
        <p:nvGrpSpPr>
          <p:cNvPr id="1027" name="Group 49"/>
          <p:cNvGrpSpPr>
            <a:grpSpLocks/>
          </p:cNvGrpSpPr>
          <p:nvPr/>
        </p:nvGrpSpPr>
        <p:grpSpPr bwMode="auto">
          <a:xfrm>
            <a:off x="609600" y="533400"/>
            <a:ext cx="7900988" cy="609600"/>
            <a:chOff x="384" y="336"/>
            <a:chExt cx="4977" cy="384"/>
          </a:xfrm>
        </p:grpSpPr>
        <p:sp>
          <p:nvSpPr>
            <p:cNvPr id="4146" name="Line 50"/>
            <p:cNvSpPr>
              <a:spLocks noChangeShapeType="1"/>
            </p:cNvSpPr>
            <p:nvPr/>
          </p:nvSpPr>
          <p:spPr bwMode="gray">
            <a:xfrm flipV="1">
              <a:off x="480" y="720"/>
              <a:ext cx="48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ko-KR" altLang="en-US"/>
            </a:p>
          </p:txBody>
        </p:sp>
        <p:grpSp>
          <p:nvGrpSpPr>
            <p:cNvPr id="1034" name="Group 51"/>
            <p:cNvGrpSpPr>
              <a:grpSpLocks/>
            </p:cNvGrpSpPr>
            <p:nvPr userDrawn="1"/>
          </p:nvGrpSpPr>
          <p:grpSpPr bwMode="auto">
            <a:xfrm>
              <a:off x="384" y="336"/>
              <a:ext cx="402" cy="319"/>
              <a:chOff x="384" y="336"/>
              <a:chExt cx="402" cy="319"/>
            </a:xfrm>
          </p:grpSpPr>
          <p:sp>
            <p:nvSpPr>
              <p:cNvPr id="4148" name="AutoShape 52"/>
              <p:cNvSpPr>
                <a:spLocks noChangeArrowheads="1"/>
              </p:cNvSpPr>
              <p:nvPr/>
            </p:nvSpPr>
            <p:spPr bwMode="auto">
              <a:xfrm>
                <a:off x="497" y="340"/>
                <a:ext cx="192" cy="315"/>
              </a:xfrm>
              <a:prstGeom prst="diamond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9" name="Freeform 53"/>
              <p:cNvSpPr>
                <a:spLocks/>
              </p:cNvSpPr>
              <p:nvPr/>
            </p:nvSpPr>
            <p:spPr bwMode="auto">
              <a:xfrm>
                <a:off x="594" y="339"/>
                <a:ext cx="190" cy="158"/>
              </a:xfrm>
              <a:custGeom>
                <a:avLst/>
                <a:gdLst/>
                <a:ahLst/>
                <a:cxnLst>
                  <a:cxn ang="0">
                    <a:pos x="74" y="157"/>
                  </a:cxn>
                  <a:cxn ang="0">
                    <a:pos x="196" y="158"/>
                  </a:cxn>
                  <a:cxn ang="0">
                    <a:pos x="116" y="1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0" name="Freeform 54"/>
              <p:cNvSpPr>
                <a:spLocks/>
              </p:cNvSpPr>
              <p:nvPr/>
            </p:nvSpPr>
            <p:spPr bwMode="auto">
              <a:xfrm>
                <a:off x="594" y="495"/>
                <a:ext cx="192" cy="158"/>
              </a:xfrm>
              <a:custGeom>
                <a:avLst/>
                <a:gdLst/>
                <a:ahLst/>
                <a:cxnLst>
                  <a:cxn ang="0">
                    <a:pos x="73" y="1"/>
                  </a:cxn>
                  <a:cxn ang="0">
                    <a:pos x="192" y="0"/>
                  </a:cxn>
                  <a:cxn ang="0">
                    <a:pos x="113" y="157"/>
                  </a:cxn>
                  <a:cxn ang="0">
                    <a:pos x="0" y="15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1" name="AutoShape 55"/>
              <p:cNvSpPr>
                <a:spLocks noChangeArrowheads="1"/>
              </p:cNvSpPr>
              <p:nvPr/>
            </p:nvSpPr>
            <p:spPr bwMode="auto">
              <a:xfrm>
                <a:off x="384" y="336"/>
                <a:ext cx="136" cy="319"/>
              </a:xfrm>
              <a:prstGeom prst="diamond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2" name="Freeform 56"/>
              <p:cNvSpPr>
                <a:spLocks/>
              </p:cNvSpPr>
              <p:nvPr/>
            </p:nvSpPr>
            <p:spPr bwMode="auto">
              <a:xfrm>
                <a:off x="452" y="339"/>
                <a:ext cx="192" cy="158"/>
              </a:xfrm>
              <a:custGeom>
                <a:avLst/>
                <a:gdLst/>
                <a:ahLst/>
                <a:cxnLst>
                  <a:cxn ang="0">
                    <a:pos x="69" y="158"/>
                  </a:cxn>
                  <a:cxn ang="0">
                    <a:pos x="196" y="158"/>
                  </a:cxn>
                  <a:cxn ang="0">
                    <a:pos x="122" y="0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3" name="Freeform 57"/>
              <p:cNvSpPr>
                <a:spLocks/>
              </p:cNvSpPr>
              <p:nvPr/>
            </p:nvSpPr>
            <p:spPr bwMode="auto">
              <a:xfrm>
                <a:off x="450" y="495"/>
                <a:ext cx="194" cy="160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194" y="0"/>
                  </a:cxn>
                  <a:cxn ang="0">
                    <a:pos x="120" y="158"/>
                  </a:cxn>
                  <a:cxn ang="0">
                    <a:pos x="0" y="15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4" name="Freeform 58"/>
              <p:cNvSpPr>
                <a:spLocks/>
              </p:cNvSpPr>
              <p:nvPr/>
            </p:nvSpPr>
            <p:spPr bwMode="auto">
              <a:xfrm>
                <a:off x="408" y="393"/>
                <a:ext cx="86" cy="102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0" y="102"/>
                  </a:cxn>
                  <a:cxn ang="0">
                    <a:pos x="86" y="102"/>
                  </a:cxn>
                  <a:cxn ang="0">
                    <a:pos x="44" y="0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5" name="Freeform 59"/>
              <p:cNvSpPr>
                <a:spLocks/>
              </p:cNvSpPr>
              <p:nvPr/>
            </p:nvSpPr>
            <p:spPr bwMode="auto">
              <a:xfrm>
                <a:off x="408" y="495"/>
                <a:ext cx="86" cy="102"/>
              </a:xfrm>
              <a:custGeom>
                <a:avLst/>
                <a:gdLst/>
                <a:ahLst/>
                <a:cxnLst>
                  <a:cxn ang="0">
                    <a:pos x="42" y="10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42" y="102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1035" name="Group 60"/>
            <p:cNvGrpSpPr>
              <a:grpSpLocks/>
            </p:cNvGrpSpPr>
            <p:nvPr userDrawn="1"/>
          </p:nvGrpSpPr>
          <p:grpSpPr bwMode="auto">
            <a:xfrm>
              <a:off x="4959" y="336"/>
              <a:ext cx="402" cy="319"/>
              <a:chOff x="384" y="336"/>
              <a:chExt cx="402" cy="319"/>
            </a:xfrm>
          </p:grpSpPr>
          <p:sp>
            <p:nvSpPr>
              <p:cNvPr id="4157" name="AutoShape 61"/>
              <p:cNvSpPr>
                <a:spLocks noChangeArrowheads="1"/>
              </p:cNvSpPr>
              <p:nvPr/>
            </p:nvSpPr>
            <p:spPr bwMode="auto">
              <a:xfrm>
                <a:off x="497" y="340"/>
                <a:ext cx="192" cy="315"/>
              </a:xfrm>
              <a:prstGeom prst="diamond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8" name="Freeform 62"/>
              <p:cNvSpPr>
                <a:spLocks/>
              </p:cNvSpPr>
              <p:nvPr/>
            </p:nvSpPr>
            <p:spPr bwMode="auto">
              <a:xfrm>
                <a:off x="594" y="339"/>
                <a:ext cx="190" cy="158"/>
              </a:xfrm>
              <a:custGeom>
                <a:avLst/>
                <a:gdLst/>
                <a:ahLst/>
                <a:cxnLst>
                  <a:cxn ang="0">
                    <a:pos x="74" y="157"/>
                  </a:cxn>
                  <a:cxn ang="0">
                    <a:pos x="196" y="158"/>
                  </a:cxn>
                  <a:cxn ang="0">
                    <a:pos x="116" y="1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9" name="Freeform 63"/>
              <p:cNvSpPr>
                <a:spLocks/>
              </p:cNvSpPr>
              <p:nvPr/>
            </p:nvSpPr>
            <p:spPr bwMode="auto">
              <a:xfrm>
                <a:off x="594" y="495"/>
                <a:ext cx="192" cy="158"/>
              </a:xfrm>
              <a:custGeom>
                <a:avLst/>
                <a:gdLst/>
                <a:ahLst/>
                <a:cxnLst>
                  <a:cxn ang="0">
                    <a:pos x="73" y="1"/>
                  </a:cxn>
                  <a:cxn ang="0">
                    <a:pos x="192" y="0"/>
                  </a:cxn>
                  <a:cxn ang="0">
                    <a:pos x="113" y="157"/>
                  </a:cxn>
                  <a:cxn ang="0">
                    <a:pos x="0" y="15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60" name="AutoShape 64"/>
              <p:cNvSpPr>
                <a:spLocks noChangeArrowheads="1"/>
              </p:cNvSpPr>
              <p:nvPr/>
            </p:nvSpPr>
            <p:spPr bwMode="auto">
              <a:xfrm>
                <a:off x="384" y="336"/>
                <a:ext cx="136" cy="319"/>
              </a:xfrm>
              <a:prstGeom prst="diamond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61" name="Freeform 65"/>
              <p:cNvSpPr>
                <a:spLocks/>
              </p:cNvSpPr>
              <p:nvPr/>
            </p:nvSpPr>
            <p:spPr bwMode="auto">
              <a:xfrm>
                <a:off x="452" y="339"/>
                <a:ext cx="192" cy="158"/>
              </a:xfrm>
              <a:custGeom>
                <a:avLst/>
                <a:gdLst/>
                <a:ahLst/>
                <a:cxnLst>
                  <a:cxn ang="0">
                    <a:pos x="69" y="158"/>
                  </a:cxn>
                  <a:cxn ang="0">
                    <a:pos x="196" y="158"/>
                  </a:cxn>
                  <a:cxn ang="0">
                    <a:pos x="122" y="0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62" name="Freeform 66"/>
              <p:cNvSpPr>
                <a:spLocks/>
              </p:cNvSpPr>
              <p:nvPr/>
            </p:nvSpPr>
            <p:spPr bwMode="auto">
              <a:xfrm>
                <a:off x="450" y="495"/>
                <a:ext cx="194" cy="160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194" y="0"/>
                  </a:cxn>
                  <a:cxn ang="0">
                    <a:pos x="120" y="158"/>
                  </a:cxn>
                  <a:cxn ang="0">
                    <a:pos x="0" y="15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63" name="Freeform 67"/>
              <p:cNvSpPr>
                <a:spLocks/>
              </p:cNvSpPr>
              <p:nvPr/>
            </p:nvSpPr>
            <p:spPr bwMode="auto">
              <a:xfrm>
                <a:off x="408" y="393"/>
                <a:ext cx="86" cy="102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0" y="102"/>
                  </a:cxn>
                  <a:cxn ang="0">
                    <a:pos x="86" y="102"/>
                  </a:cxn>
                  <a:cxn ang="0">
                    <a:pos x="44" y="0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64" name="Freeform 68"/>
              <p:cNvSpPr>
                <a:spLocks/>
              </p:cNvSpPr>
              <p:nvPr/>
            </p:nvSpPr>
            <p:spPr bwMode="auto">
              <a:xfrm>
                <a:off x="408" y="495"/>
                <a:ext cx="86" cy="102"/>
              </a:xfrm>
              <a:custGeom>
                <a:avLst/>
                <a:gdLst/>
                <a:ahLst/>
                <a:cxnLst>
                  <a:cxn ang="0">
                    <a:pos x="42" y="10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42" y="102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</p:grpSp>
      <p:sp>
        <p:nvSpPr>
          <p:cNvPr id="1028" name="Rectangle 6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9" name="Rectangle 70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167" name="Rectangle 71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457200" y="6245225"/>
            <a:ext cx="2133600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kumimoji="0"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168" name="Rectangle 7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169" name="Rectangle 7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260350"/>
            <a:ext cx="2133600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2000">
                <a:solidFill>
                  <a:srgbClr val="0000FF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A0E051B2-8FE8-4326-BB5E-D54360D6F40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9pPr>
    </p:titleStyle>
    <p:bodyStyle>
      <a:lvl1pPr marL="447675" indent="-447675" algn="l" rtl="0" eaLnBrk="0" fontAlgn="base" latinLnBrk="1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v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889000" indent="-439738" algn="l" rtl="0" eaLnBrk="0" fontAlgn="base" latinLnBrk="1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kumimoji="1" sz="2600">
          <a:solidFill>
            <a:schemeClr val="tx1"/>
          </a:solidFill>
          <a:latin typeface="+mn-lt"/>
          <a:ea typeface="+mn-ea"/>
          <a:cs typeface="+mn-cs"/>
        </a:defRPr>
      </a:lvl2pPr>
      <a:lvl3pPr marL="1293813" indent="-403225" algn="l" rtl="0" eaLnBrk="0" fontAlgn="base" latinLnBrk="1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 sz="2200">
          <a:solidFill>
            <a:schemeClr val="tx1"/>
          </a:solidFill>
          <a:latin typeface="+mn-lt"/>
          <a:ea typeface="+mn-ea"/>
          <a:cs typeface="+mn-cs"/>
        </a:defRPr>
      </a:lvl3pPr>
      <a:lvl4pPr marL="1681163" indent="-385763" algn="l" rtl="0" eaLnBrk="0" fontAlgn="base" latinLnBrk="1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kumimoji="1" sz="2000">
          <a:solidFill>
            <a:schemeClr val="tx1"/>
          </a:solidFill>
          <a:latin typeface="+mn-lt"/>
          <a:ea typeface="+mn-ea"/>
          <a:cs typeface="+mn-cs"/>
        </a:defRPr>
      </a:lvl4pPr>
      <a:lvl5pPr marL="2070100" indent="-387350" algn="l" rtl="0" eaLnBrk="0" fontAlgn="base" latinLnBrk="1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5pPr>
      <a:lvl6pPr marL="25273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6pPr>
      <a:lvl7pPr marL="29845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7pPr>
      <a:lvl8pPr marL="34417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8pPr>
      <a:lvl9pPr marL="38989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2276475"/>
            <a:ext cx="7772400" cy="838200"/>
          </a:xfrm>
        </p:spPr>
        <p:txBody>
          <a:bodyPr/>
          <a:lstStyle/>
          <a:p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[6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주차 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C++ 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언어프로그래밍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]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연산자 중복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910952"/>
          </a:xfrm>
        </p:spPr>
        <p:txBody>
          <a:bodyPr/>
          <a:lstStyle/>
          <a:p>
            <a:r>
              <a:rPr lang="ko-KR" altLang="en-US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한밭대학교 전자공학과</a:t>
            </a:r>
          </a:p>
          <a:p>
            <a:r>
              <a:rPr lang="ko-KR" altLang="en-US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이승호 교수</a:t>
            </a:r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5320130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단항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01E5EBC-A7E8-76F4-4A6D-4CAB523A647D}"/>
              </a:ext>
            </a:extLst>
          </p:cNvPr>
          <p:cNvSpPr/>
          <p:nvPr/>
        </p:nvSpPr>
        <p:spPr>
          <a:xfrm>
            <a:off x="755576" y="1196752"/>
            <a:ext cx="7632848" cy="53285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600" b="1" i="0" u="none" strike="noStrike" baseline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  <a:endParaRPr lang="ko-KR" altLang="en-US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ko-KR" altLang="en-US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m;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a){ m = a; }</a:t>
            </a: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operator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()(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){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"m = "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m &lt;&lt;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</a:t>
            </a:r>
            <a:r>
              <a:rPr lang="ko-KR" altLang="en-US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</a:t>
            </a:r>
            <a:r>
              <a:rPr lang="en-US" altLang="ko-KR" sz="1600" b="1" i="0" u="none" strike="noStrike" baseline="0" dirty="0" err="1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6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class</a:t>
            </a:r>
            <a:endParaRPr lang="ko-KR" altLang="en-US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	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MC(10);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MC();	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  <a:endParaRPr lang="ko-KR" altLang="en-US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</a:t>
            </a:r>
            <a:r>
              <a:rPr lang="ko-KR" altLang="en-US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en-US" sz="1600" b="1" spc="200" dirty="0">
              <a:solidFill>
                <a:srgbClr val="008000"/>
              </a:solidFill>
              <a:effectLst/>
              <a:latin typeface="맑은 고딕"/>
              <a:ea typeface="맑은 고딕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7F73F432-031D-5FEA-5473-92DEF3288F36}"/>
              </a:ext>
            </a:extLst>
          </p:cNvPr>
          <p:cNvSpPr/>
          <p:nvPr/>
        </p:nvSpPr>
        <p:spPr bwMode="auto">
          <a:xfrm>
            <a:off x="4520497" y="2871843"/>
            <a:ext cx="3651904" cy="285118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객체의 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을 초기화 하는 생성자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89515FAD-5E3C-C8F7-354B-E0FB0056E82E}"/>
              </a:ext>
            </a:extLst>
          </p:cNvPr>
          <p:cNvSpPr/>
          <p:nvPr/>
        </p:nvSpPr>
        <p:spPr bwMode="auto">
          <a:xfrm>
            <a:off x="4515293" y="3882722"/>
            <a:ext cx="3460994" cy="4623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() </a:t>
            </a:r>
            <a:r>
              <a:rPr kumimoji="0" lang="ko-KR" altLang="en-US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연산자 중복 </a:t>
            </a:r>
            <a:r>
              <a:rPr kumimoji="0" lang="en-US" altLang="ko-KR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객체</a:t>
            </a:r>
            <a:r>
              <a:rPr kumimoji="0" lang="en-US" altLang="ko-KR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()</a:t>
            </a:r>
          </a:p>
          <a:p>
            <a:pPr algn="just">
              <a:buNone/>
            </a:pP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=&gt; 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객체의 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m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의 값을 출력함</a:t>
            </a: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D8AB09EE-0053-944A-2B99-11F28F2B4879}"/>
              </a:ext>
            </a:extLst>
          </p:cNvPr>
          <p:cNvCxnSpPr>
            <a:cxnSpLocks/>
            <a:stCxn id="26" idx="1"/>
            <a:endCxn id="22" idx="3"/>
          </p:cNvCxnSpPr>
          <p:nvPr/>
        </p:nvCxnSpPr>
        <p:spPr>
          <a:xfrm flipH="1">
            <a:off x="2367973" y="5187912"/>
            <a:ext cx="2147320" cy="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07F0E31A-FA6B-9C97-9B62-EF56965EF2DE}"/>
              </a:ext>
            </a:extLst>
          </p:cNvPr>
          <p:cNvSpPr/>
          <p:nvPr/>
        </p:nvSpPr>
        <p:spPr bwMode="auto">
          <a:xfrm>
            <a:off x="4515293" y="5049091"/>
            <a:ext cx="1897960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dirty="0" err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MC.operator</a:t>
            </a:r>
            <a:r>
              <a:rPr kumimoji="0" lang="en-US" altLang="ko-KR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()() </a:t>
            </a:r>
            <a:r>
              <a:rPr kumimoji="0" lang="ko-KR" altLang="en-US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호출됨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C5F991E2-A15B-2DC7-79A7-A9EB6F9A45DC}"/>
              </a:ext>
            </a:extLst>
          </p:cNvPr>
          <p:cNvSpPr/>
          <p:nvPr/>
        </p:nvSpPr>
        <p:spPr bwMode="auto">
          <a:xfrm>
            <a:off x="4522475" y="4588713"/>
            <a:ext cx="2330008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생성시 생성자 호출됨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8803E580-E033-ECC2-4E1C-9B0660424098}"/>
              </a:ext>
            </a:extLst>
          </p:cNvPr>
          <p:cNvSpPr/>
          <p:nvPr/>
        </p:nvSpPr>
        <p:spPr>
          <a:xfrm>
            <a:off x="1667542" y="2856455"/>
            <a:ext cx="2472410" cy="30841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D7E2DC89-7FE6-8B6F-60F2-2E0DCC4041E9}"/>
              </a:ext>
            </a:extLst>
          </p:cNvPr>
          <p:cNvSpPr/>
          <p:nvPr/>
        </p:nvSpPr>
        <p:spPr>
          <a:xfrm>
            <a:off x="1736645" y="3353917"/>
            <a:ext cx="5571660" cy="285118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C0BE2FC5-CF4B-F5DD-50B9-BB20F01CA54B}"/>
              </a:ext>
            </a:extLst>
          </p:cNvPr>
          <p:cNvSpPr/>
          <p:nvPr/>
        </p:nvSpPr>
        <p:spPr>
          <a:xfrm>
            <a:off x="1736644" y="4567730"/>
            <a:ext cx="1683228" cy="30841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7649E794-60B9-FA7D-C297-04427584709D}"/>
              </a:ext>
            </a:extLst>
          </p:cNvPr>
          <p:cNvSpPr/>
          <p:nvPr/>
        </p:nvSpPr>
        <p:spPr>
          <a:xfrm>
            <a:off x="1707915" y="5033703"/>
            <a:ext cx="660058" cy="308419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45A7D1C2-55A1-1092-C1DF-2FC310D062E6}"/>
              </a:ext>
            </a:extLst>
          </p:cNvPr>
          <p:cNvCxnSpPr>
            <a:cxnSpLocks/>
            <a:stCxn id="28" idx="1"/>
            <a:endCxn id="19" idx="3"/>
          </p:cNvCxnSpPr>
          <p:nvPr/>
        </p:nvCxnSpPr>
        <p:spPr>
          <a:xfrm flipH="1" flipV="1">
            <a:off x="3419872" y="4721940"/>
            <a:ext cx="1102603" cy="559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10" name="직선 화살표 연결선 9">
            <a:extLst>
              <a:ext uri="{FF2B5EF4-FFF2-40B4-BE49-F238E27FC236}">
                <a16:creationId xmlns:a16="http://schemas.microsoft.com/office/drawing/2014/main" id="{E6D70CFA-6848-48B8-922B-57198155D9CB}"/>
              </a:ext>
            </a:extLst>
          </p:cNvPr>
          <p:cNvCxnSpPr>
            <a:cxnSpLocks/>
            <a:stCxn id="16" idx="1"/>
            <a:endCxn id="2" idx="3"/>
          </p:cNvCxnSpPr>
          <p:nvPr/>
        </p:nvCxnSpPr>
        <p:spPr>
          <a:xfrm flipH="1" flipV="1">
            <a:off x="4139952" y="3010665"/>
            <a:ext cx="380545" cy="373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23" name="연결선: 꺾임 22">
            <a:extLst>
              <a:ext uri="{FF2B5EF4-FFF2-40B4-BE49-F238E27FC236}">
                <a16:creationId xmlns:a16="http://schemas.microsoft.com/office/drawing/2014/main" id="{B9774B5E-CC8A-4A99-BD32-8A43C93B73DD}"/>
              </a:ext>
            </a:extLst>
          </p:cNvPr>
          <p:cNvCxnSpPr>
            <a:cxnSpLocks/>
            <a:stCxn id="21" idx="1"/>
          </p:cNvCxnSpPr>
          <p:nvPr/>
        </p:nvCxnSpPr>
        <p:spPr>
          <a:xfrm rot="10800000">
            <a:off x="4326361" y="3639038"/>
            <a:ext cx="188932" cy="474839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17" name="연결선: 꺾임 16">
            <a:extLst>
              <a:ext uri="{FF2B5EF4-FFF2-40B4-BE49-F238E27FC236}">
                <a16:creationId xmlns:a16="http://schemas.microsoft.com/office/drawing/2014/main" id="{01E91B3F-6DC0-4C54-803E-E82B7E3F09F3}"/>
              </a:ext>
            </a:extLst>
          </p:cNvPr>
          <p:cNvCxnSpPr>
            <a:cxnSpLocks/>
          </p:cNvCxnSpPr>
          <p:nvPr/>
        </p:nvCxnSpPr>
        <p:spPr>
          <a:xfrm rot="10800000">
            <a:off x="1667542" y="2998797"/>
            <a:ext cx="65328" cy="1726347"/>
          </a:xfrm>
          <a:prstGeom prst="bentConnector3">
            <a:avLst>
              <a:gd name="adj1" fmla="val 1216823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0" name="타원 29">
            <a:extLst>
              <a:ext uri="{FF2B5EF4-FFF2-40B4-BE49-F238E27FC236}">
                <a16:creationId xmlns:a16="http://schemas.microsoft.com/office/drawing/2014/main" id="{E0FA1426-EDC8-486E-9A3E-321F2FB1434E}"/>
              </a:ext>
            </a:extLst>
          </p:cNvPr>
          <p:cNvSpPr/>
          <p:nvPr/>
        </p:nvSpPr>
        <p:spPr>
          <a:xfrm>
            <a:off x="2987301" y="4543003"/>
            <a:ext cx="360040" cy="36004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 dirty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3864BA11-DB8C-4C87-A5AB-EC0D5D1C08E7}"/>
              </a:ext>
            </a:extLst>
          </p:cNvPr>
          <p:cNvSpPr/>
          <p:nvPr/>
        </p:nvSpPr>
        <p:spPr>
          <a:xfrm>
            <a:off x="2909136" y="2829560"/>
            <a:ext cx="255008" cy="358701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32" name="직선 화살표 연결선 31">
            <a:extLst>
              <a:ext uri="{FF2B5EF4-FFF2-40B4-BE49-F238E27FC236}">
                <a16:creationId xmlns:a16="http://schemas.microsoft.com/office/drawing/2014/main" id="{04EEF18D-22B1-49A9-8D30-8F33150E6671}"/>
              </a:ext>
            </a:extLst>
          </p:cNvPr>
          <p:cNvCxnSpPr>
            <a:cxnSpLocks/>
            <a:stCxn id="30" idx="0"/>
            <a:endCxn id="31" idx="4"/>
          </p:cNvCxnSpPr>
          <p:nvPr/>
        </p:nvCxnSpPr>
        <p:spPr>
          <a:xfrm flipH="1" flipV="1">
            <a:off x="3036640" y="3188261"/>
            <a:ext cx="130681" cy="135474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34" name="직선 화살표 연결선 33">
            <a:extLst>
              <a:ext uri="{FF2B5EF4-FFF2-40B4-BE49-F238E27FC236}">
                <a16:creationId xmlns:a16="http://schemas.microsoft.com/office/drawing/2014/main" id="{85A56C3F-CD93-4DFD-8AFA-CB1A09993454}"/>
              </a:ext>
            </a:extLst>
          </p:cNvPr>
          <p:cNvCxnSpPr>
            <a:cxnSpLocks/>
          </p:cNvCxnSpPr>
          <p:nvPr/>
        </p:nvCxnSpPr>
        <p:spPr>
          <a:xfrm flipH="1" flipV="1">
            <a:off x="1997752" y="3652085"/>
            <a:ext cx="130681" cy="135474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1" grpId="0" animBg="1"/>
      <p:bldP spid="26" grpId="0" animBg="1"/>
      <p:bldP spid="28" grpId="0" animBg="1"/>
      <p:bldP spid="2" grpId="0" animBg="1"/>
      <p:bldP spid="18" grpId="0" animBg="1"/>
      <p:bldP spid="19" grpId="0" animBg="1"/>
      <p:bldP spid="22" grpId="0" animBg="1"/>
      <p:bldP spid="30" grpId="0" animBg="1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단항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29791" y="1773784"/>
            <a:ext cx="1813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20888"/>
            <a:ext cx="7632848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단항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42910" y="1285860"/>
            <a:ext cx="65008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 : ++, --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연산자 중복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원래 기능에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++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--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기능을 새로 부여함</a:t>
            </a:r>
            <a:endParaRPr lang="ko-KR" altLang="en-US" dirty="0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58860"/>
            <a:ext cx="7704856" cy="4566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단항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A33A5F5D-6ADE-DDF4-69EB-1FA7B0AA458C}"/>
              </a:ext>
            </a:extLst>
          </p:cNvPr>
          <p:cNvSpPr/>
          <p:nvPr/>
        </p:nvSpPr>
        <p:spPr>
          <a:xfrm>
            <a:off x="755576" y="1229296"/>
            <a:ext cx="7632848" cy="52240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endParaRPr lang="en-US" altLang="ko-KR" sz="1000" b="1" i="0" u="none" strike="noStrike" baseline="0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000" b="1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000" b="1" i="0" u="none" strike="noStrike" baseline="0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000" b="1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0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  <a:endParaRPr lang="ko-KR" altLang="en-US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ko-KR" altLang="en-US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       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a){ m = a; }</a:t>
            </a: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operator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()(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){ 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m &lt;&lt; 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operator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++(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operator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--(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0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</a:t>
            </a:r>
            <a:r>
              <a:rPr lang="en-US" altLang="ko-KR" sz="1000" b="1" i="0" u="none" strike="noStrike" baseline="0" dirty="0" err="1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0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class</a:t>
            </a:r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operator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++(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 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++m;</a:t>
            </a:r>
            <a:r>
              <a:rPr lang="ko-KR" altLang="en-US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en-US" altLang="ko-KR" sz="10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MC.++m</a:t>
            </a:r>
            <a:endParaRPr lang="ko-KR" altLang="en-US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0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operator ++()</a:t>
            </a:r>
            <a:endParaRPr lang="ko-KR" altLang="en-US" sz="1000" b="1" i="0" u="none" strike="noStrike" baseline="0" dirty="0">
              <a:solidFill>
                <a:srgbClr val="008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ko-KR" altLang="en-US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operator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--(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 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--m;</a:t>
            </a:r>
            <a:r>
              <a:rPr lang="ko-KR" altLang="en-US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lang="en-US" altLang="ko-KR" sz="10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MC.--m</a:t>
            </a:r>
            <a:endParaRPr lang="ko-KR" altLang="en-US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0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operator --()</a:t>
            </a:r>
          </a:p>
          <a:p>
            <a:pPr marR="0" algn="l" rtl="0"/>
            <a:endParaRPr lang="en-US" altLang="ko-KR" sz="1000" b="1" i="0" u="none" strike="noStrike" baseline="0" dirty="0">
              <a:solidFill>
                <a:srgbClr val="008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0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ko-KR" altLang="en-US" sz="1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main(</a:t>
            </a:r>
            <a:r>
              <a:rPr lang="en-US" altLang="ko-KR" sz="10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r>
              <a:rPr lang="en-US" altLang="ko-KR" sz="1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r>
              <a:rPr lang="en-US" altLang="ko-KR" sz="1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MC(10);</a:t>
            </a:r>
          </a:p>
          <a:p>
            <a:r>
              <a:rPr lang="en-US" altLang="ko-KR" sz="1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++MC;</a:t>
            </a:r>
          </a:p>
          <a:p>
            <a:r>
              <a:rPr lang="en-US" altLang="ko-KR" sz="1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MC();</a:t>
            </a:r>
          </a:p>
          <a:p>
            <a:endParaRPr lang="en-US" altLang="ko-KR" sz="10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--MC;</a:t>
            </a:r>
          </a:p>
          <a:p>
            <a:r>
              <a:rPr lang="en-US" altLang="ko-KR" sz="1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MC();</a:t>
            </a:r>
          </a:p>
          <a:p>
            <a:endParaRPr lang="en-US" altLang="ko-KR" sz="10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r>
              <a:rPr lang="en-US" altLang="ko-KR" sz="1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000" b="1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</a:p>
          <a:p>
            <a:pPr marR="0" algn="l" rtl="0"/>
            <a:endParaRPr lang="en-US" altLang="ko-KR" sz="1000" b="1" i="0" u="none" strike="noStrike" baseline="0" dirty="0">
              <a:solidFill>
                <a:srgbClr val="008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000" b="1" dirty="0">
              <a:solidFill>
                <a:srgbClr val="008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45EBE271-10BB-B01C-0389-E4521F08C28D}"/>
              </a:ext>
            </a:extLst>
          </p:cNvPr>
          <p:cNvSpPr/>
          <p:nvPr/>
        </p:nvSpPr>
        <p:spPr>
          <a:xfrm>
            <a:off x="1660850" y="2432686"/>
            <a:ext cx="2863103" cy="175288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244D9CCF-362B-120E-85A7-96815E7E47CD}"/>
              </a:ext>
            </a:extLst>
          </p:cNvPr>
          <p:cNvSpPr/>
          <p:nvPr/>
        </p:nvSpPr>
        <p:spPr>
          <a:xfrm>
            <a:off x="1668742" y="2612186"/>
            <a:ext cx="1651176" cy="148297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4A847152-2673-A501-37FD-36C2F08A2241}"/>
              </a:ext>
            </a:extLst>
          </p:cNvPr>
          <p:cNvSpPr/>
          <p:nvPr/>
        </p:nvSpPr>
        <p:spPr>
          <a:xfrm>
            <a:off x="1668742" y="2762796"/>
            <a:ext cx="1535106" cy="145160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AC1C0D16-D314-5D37-CF7F-451E6D826275}"/>
              </a:ext>
            </a:extLst>
          </p:cNvPr>
          <p:cNvSpPr/>
          <p:nvPr/>
        </p:nvSpPr>
        <p:spPr>
          <a:xfrm>
            <a:off x="802672" y="3183448"/>
            <a:ext cx="2365480" cy="651286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5A7523A0-1B7A-EBE3-0CD1-9B21803A14CB}"/>
              </a:ext>
            </a:extLst>
          </p:cNvPr>
          <p:cNvSpPr/>
          <p:nvPr/>
        </p:nvSpPr>
        <p:spPr>
          <a:xfrm>
            <a:off x="803917" y="3921030"/>
            <a:ext cx="2399931" cy="975477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B5E0F68D-E372-1AF7-F651-14CCDB6B6C42}"/>
              </a:ext>
            </a:extLst>
          </p:cNvPr>
          <p:cNvSpPr/>
          <p:nvPr/>
        </p:nvSpPr>
        <p:spPr bwMode="auto">
          <a:xfrm>
            <a:off x="4523953" y="1763840"/>
            <a:ext cx="2835326" cy="231475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9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객체의 </a:t>
            </a:r>
            <a:r>
              <a:rPr kumimoji="0" lang="en-US" altLang="ko-KR" sz="9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9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9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</a:t>
            </a:r>
            <a:r>
              <a:rPr kumimoji="0" lang="ko-KR" altLang="en-US" sz="9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을 초기화 하는 생성자</a:t>
            </a:r>
            <a:endParaRPr kumimoji="0" lang="ko-KR" altLang="en-US" sz="9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32121755-0230-C73A-E2AC-15A93496F5E0}"/>
              </a:ext>
            </a:extLst>
          </p:cNvPr>
          <p:cNvSpPr/>
          <p:nvPr/>
        </p:nvSpPr>
        <p:spPr bwMode="auto">
          <a:xfrm>
            <a:off x="5508104" y="2180311"/>
            <a:ext cx="2630548" cy="369974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() </a:t>
            </a:r>
            <a:r>
              <a:rPr kumimoji="0" lang="ko-KR" altLang="en-US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연산자 중복 </a:t>
            </a:r>
            <a:r>
              <a:rPr kumimoji="0" lang="en-US" altLang="ko-KR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객체</a:t>
            </a:r>
            <a:r>
              <a:rPr kumimoji="0" lang="en-US" altLang="ko-KR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()</a:t>
            </a:r>
          </a:p>
          <a:p>
            <a:pPr algn="just">
              <a:buNone/>
            </a:pPr>
            <a:r>
              <a:rPr kumimoji="0" lang="en-US" altLang="ko-KR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=&gt; </a:t>
            </a:r>
            <a:r>
              <a:rPr kumimoji="0" lang="ko-KR" altLang="en-US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객체의 </a:t>
            </a:r>
            <a:r>
              <a:rPr kumimoji="0" lang="en-US" altLang="ko-KR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m</a:t>
            </a:r>
            <a:r>
              <a:rPr kumimoji="0" lang="ko-KR" altLang="en-US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의 값을 출력함</a:t>
            </a: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DA53F08C-BDED-4682-1DA9-3446960F61E0}"/>
              </a:ext>
            </a:extLst>
          </p:cNvPr>
          <p:cNvSpPr/>
          <p:nvPr/>
        </p:nvSpPr>
        <p:spPr bwMode="auto">
          <a:xfrm>
            <a:off x="4595078" y="2677943"/>
            <a:ext cx="1777122" cy="231475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++ </a:t>
            </a:r>
            <a:r>
              <a:rPr kumimoji="0" lang="ko-KR" altLang="en-US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연산자 중복 </a:t>
            </a:r>
            <a:r>
              <a:rPr kumimoji="0" lang="en-US" altLang="ko-KR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=&gt; </a:t>
            </a:r>
            <a:r>
              <a:rPr kumimoji="0" lang="ko-KR" altLang="en-US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외부 정의</a:t>
            </a:r>
            <a:endParaRPr kumimoji="0" lang="ko-KR" altLang="en-US" sz="9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1F0F51B8-3B0D-999E-09BA-9F5D9D4DA582}"/>
              </a:ext>
            </a:extLst>
          </p:cNvPr>
          <p:cNvSpPr/>
          <p:nvPr/>
        </p:nvSpPr>
        <p:spPr bwMode="auto">
          <a:xfrm>
            <a:off x="4621709" y="2986929"/>
            <a:ext cx="1750491" cy="231475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-- </a:t>
            </a:r>
            <a:r>
              <a:rPr kumimoji="0" lang="ko-KR" altLang="en-US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연산자 중복 </a:t>
            </a:r>
            <a:r>
              <a:rPr kumimoji="0" lang="en-US" altLang="ko-KR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=&gt; </a:t>
            </a:r>
            <a:r>
              <a:rPr kumimoji="0" lang="ko-KR" altLang="en-US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외부 정의</a:t>
            </a:r>
            <a:endParaRPr kumimoji="0" lang="ko-KR" altLang="en-US" sz="9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C9CA9E63-685B-9AEF-77A2-E85E67478619}"/>
              </a:ext>
            </a:extLst>
          </p:cNvPr>
          <p:cNvSpPr/>
          <p:nvPr/>
        </p:nvSpPr>
        <p:spPr>
          <a:xfrm>
            <a:off x="1136826" y="3218404"/>
            <a:ext cx="573737" cy="17022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F621AC5D-BBC5-23A4-CBA8-C09C097A2683}"/>
              </a:ext>
            </a:extLst>
          </p:cNvPr>
          <p:cNvSpPr/>
          <p:nvPr/>
        </p:nvSpPr>
        <p:spPr bwMode="auto">
          <a:xfrm>
            <a:off x="4215118" y="3332505"/>
            <a:ext cx="2301570" cy="231475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9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연산자 함수가 소속된 클래스명을 명시함</a:t>
            </a:r>
            <a:endParaRPr kumimoji="0" lang="ko-KR" altLang="en-US" sz="9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CBFD23EB-E55B-BDA8-DE64-9E4969237760}"/>
              </a:ext>
            </a:extLst>
          </p:cNvPr>
          <p:cNvSpPr/>
          <p:nvPr/>
        </p:nvSpPr>
        <p:spPr bwMode="auto">
          <a:xfrm>
            <a:off x="4059091" y="3634157"/>
            <a:ext cx="2796437" cy="369974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++ </a:t>
            </a:r>
            <a:r>
              <a:rPr kumimoji="0" lang="ko-KR" altLang="en-US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연산자 중복 </a:t>
            </a:r>
            <a:r>
              <a:rPr kumimoji="0" lang="en-US" altLang="ko-KR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: ++ </a:t>
            </a:r>
            <a:r>
              <a:rPr kumimoji="0" lang="ko-KR" altLang="en-US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객체</a:t>
            </a:r>
          </a:p>
          <a:p>
            <a:pPr marL="171450" indent="-171450" algn="just">
              <a:buFont typeface="Symbol" panose="05050102010706020507" pitchFamily="18" charset="2"/>
              <a:buChar char="Þ"/>
            </a:pPr>
            <a:r>
              <a:rPr kumimoji="0" lang="ko-KR" altLang="en-US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객체의 </a:t>
            </a:r>
            <a:r>
              <a:rPr kumimoji="0" lang="en-US" altLang="ko-KR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m</a:t>
            </a:r>
            <a:r>
              <a:rPr kumimoji="0" lang="ko-KR" altLang="en-US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의 값을 </a:t>
            </a:r>
            <a:r>
              <a:rPr kumimoji="0" lang="en-US" altLang="ko-KR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1 </a:t>
            </a:r>
            <a:r>
              <a:rPr kumimoji="0" lang="ko-KR" altLang="en-US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증가시킴</a:t>
            </a: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37D65DE8-D2FB-2759-C417-75207E17797F}"/>
              </a:ext>
            </a:extLst>
          </p:cNvPr>
          <p:cNvSpPr/>
          <p:nvPr/>
        </p:nvSpPr>
        <p:spPr bwMode="auto">
          <a:xfrm>
            <a:off x="4059091" y="4406708"/>
            <a:ext cx="2791424" cy="369974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-- </a:t>
            </a:r>
            <a:r>
              <a:rPr kumimoji="0" lang="ko-KR" altLang="en-US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연산자 중복 </a:t>
            </a:r>
            <a:r>
              <a:rPr kumimoji="0" lang="en-US" altLang="ko-KR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: -- </a:t>
            </a:r>
            <a:r>
              <a:rPr kumimoji="0" lang="ko-KR" altLang="en-US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객체</a:t>
            </a:r>
            <a:endParaRPr kumimoji="0" lang="en-US" altLang="ko-KR" sz="9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71450" indent="-171450" algn="just">
              <a:buFont typeface="Symbol" panose="05050102010706020507" pitchFamily="18" charset="2"/>
              <a:buChar char="Þ"/>
            </a:pPr>
            <a:r>
              <a:rPr kumimoji="0" lang="ko-KR" altLang="en-US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객체의 </a:t>
            </a:r>
            <a:r>
              <a:rPr kumimoji="0" lang="en-US" altLang="ko-KR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m</a:t>
            </a:r>
            <a:r>
              <a:rPr kumimoji="0" lang="ko-KR" altLang="en-US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의 값을 </a:t>
            </a:r>
            <a:r>
              <a:rPr kumimoji="0" lang="en-US" altLang="ko-KR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1 </a:t>
            </a:r>
            <a:r>
              <a:rPr kumimoji="0" lang="ko-KR" altLang="en-US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감소시킴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587D90EE-EFB1-CAE4-8017-AD7EE0CDBCF1}"/>
              </a:ext>
            </a:extLst>
          </p:cNvPr>
          <p:cNvSpPr/>
          <p:nvPr/>
        </p:nvSpPr>
        <p:spPr>
          <a:xfrm>
            <a:off x="1660851" y="2110202"/>
            <a:ext cx="1659068" cy="21602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56" name="연결선: 꺾임 55">
            <a:extLst>
              <a:ext uri="{FF2B5EF4-FFF2-40B4-BE49-F238E27FC236}">
                <a16:creationId xmlns:a16="http://schemas.microsoft.com/office/drawing/2014/main" id="{BCC43DEC-015B-D409-16C9-B28A7E2E1C0D}"/>
              </a:ext>
            </a:extLst>
          </p:cNvPr>
          <p:cNvCxnSpPr>
            <a:cxnSpLocks/>
            <a:stCxn id="28" idx="1"/>
            <a:endCxn id="29" idx="0"/>
          </p:cNvCxnSpPr>
          <p:nvPr/>
        </p:nvCxnSpPr>
        <p:spPr>
          <a:xfrm rot="10800000" flipV="1">
            <a:off x="2490385" y="1879578"/>
            <a:ext cx="2033568" cy="230624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72" name="연결선: 꺾임 71">
            <a:extLst>
              <a:ext uri="{FF2B5EF4-FFF2-40B4-BE49-F238E27FC236}">
                <a16:creationId xmlns:a16="http://schemas.microsoft.com/office/drawing/2014/main" id="{CF8F6A51-F47B-99F4-2D35-6B5DAD1B8DD3}"/>
              </a:ext>
            </a:extLst>
          </p:cNvPr>
          <p:cNvCxnSpPr>
            <a:cxnSpLocks/>
            <a:stCxn id="50" idx="1"/>
            <a:endCxn id="47" idx="2"/>
          </p:cNvCxnSpPr>
          <p:nvPr/>
        </p:nvCxnSpPr>
        <p:spPr>
          <a:xfrm rot="10800000">
            <a:off x="1423696" y="3388627"/>
            <a:ext cx="2791423" cy="59617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18" name="직선 화살표 연결선 17">
            <a:extLst>
              <a:ext uri="{FF2B5EF4-FFF2-40B4-BE49-F238E27FC236}">
                <a16:creationId xmlns:a16="http://schemas.microsoft.com/office/drawing/2014/main" id="{7C1229BB-8E2D-4E83-958E-30F3126F40E8}"/>
              </a:ext>
            </a:extLst>
          </p:cNvPr>
          <p:cNvCxnSpPr>
            <a:cxnSpLocks/>
            <a:stCxn id="39" idx="1"/>
            <a:endCxn id="22" idx="3"/>
          </p:cNvCxnSpPr>
          <p:nvPr/>
        </p:nvCxnSpPr>
        <p:spPr>
          <a:xfrm flipH="1" flipV="1">
            <a:off x="3319918" y="2686335"/>
            <a:ext cx="1275160" cy="10734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37" name="직선 화살표 연결선 36">
            <a:extLst>
              <a:ext uri="{FF2B5EF4-FFF2-40B4-BE49-F238E27FC236}">
                <a16:creationId xmlns:a16="http://schemas.microsoft.com/office/drawing/2014/main" id="{65C8A5DE-5C06-4B1E-9748-3322CB297FBE}"/>
              </a:ext>
            </a:extLst>
          </p:cNvPr>
          <p:cNvCxnSpPr>
            <a:cxnSpLocks/>
            <a:stCxn id="45" idx="1"/>
            <a:endCxn id="23" idx="3"/>
          </p:cNvCxnSpPr>
          <p:nvPr/>
        </p:nvCxnSpPr>
        <p:spPr>
          <a:xfrm flipH="1" flipV="1">
            <a:off x="3203848" y="2835376"/>
            <a:ext cx="1417861" cy="26729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2" name="직선 화살표 연결선 41">
            <a:extLst>
              <a:ext uri="{FF2B5EF4-FFF2-40B4-BE49-F238E27FC236}">
                <a16:creationId xmlns:a16="http://schemas.microsoft.com/office/drawing/2014/main" id="{9EF9621E-3D29-424F-A67C-A80949ACD9E9}"/>
              </a:ext>
            </a:extLst>
          </p:cNvPr>
          <p:cNvCxnSpPr>
            <a:cxnSpLocks/>
            <a:stCxn id="58" idx="1"/>
          </p:cNvCxnSpPr>
          <p:nvPr/>
        </p:nvCxnSpPr>
        <p:spPr>
          <a:xfrm flipH="1" flipV="1">
            <a:off x="3156461" y="3633762"/>
            <a:ext cx="902630" cy="1853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61" name="직선 화살표 연결선 60">
            <a:extLst>
              <a:ext uri="{FF2B5EF4-FFF2-40B4-BE49-F238E27FC236}">
                <a16:creationId xmlns:a16="http://schemas.microsoft.com/office/drawing/2014/main" id="{0CD6E3D1-8FEE-4234-99C6-7F6A80DAB3DD}"/>
              </a:ext>
            </a:extLst>
          </p:cNvPr>
          <p:cNvCxnSpPr>
            <a:cxnSpLocks/>
            <a:stCxn id="62" idx="1"/>
          </p:cNvCxnSpPr>
          <p:nvPr/>
        </p:nvCxnSpPr>
        <p:spPr>
          <a:xfrm flipH="1" flipV="1">
            <a:off x="3169933" y="4513851"/>
            <a:ext cx="889158" cy="7784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38" name="연결선: 꺾임 37">
            <a:extLst>
              <a:ext uri="{FF2B5EF4-FFF2-40B4-BE49-F238E27FC236}">
                <a16:creationId xmlns:a16="http://schemas.microsoft.com/office/drawing/2014/main" id="{B5A9FBCA-7F34-4917-9D15-2C03FFD38798}"/>
              </a:ext>
            </a:extLst>
          </p:cNvPr>
          <p:cNvCxnSpPr>
            <a:cxnSpLocks/>
          </p:cNvCxnSpPr>
          <p:nvPr/>
        </p:nvCxnSpPr>
        <p:spPr>
          <a:xfrm rot="10800000" flipV="1">
            <a:off x="4517105" y="2365298"/>
            <a:ext cx="990999" cy="12863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2FE3E045-7AEF-45D7-A049-C937C87B5271}"/>
              </a:ext>
            </a:extLst>
          </p:cNvPr>
          <p:cNvSpPr/>
          <p:nvPr/>
        </p:nvSpPr>
        <p:spPr>
          <a:xfrm>
            <a:off x="1140330" y="3962382"/>
            <a:ext cx="573737" cy="17022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B2C02C80-884F-4C82-BBD3-9789829017DA}"/>
              </a:ext>
            </a:extLst>
          </p:cNvPr>
          <p:cNvSpPr/>
          <p:nvPr/>
        </p:nvSpPr>
        <p:spPr bwMode="auto">
          <a:xfrm>
            <a:off x="4214646" y="4061621"/>
            <a:ext cx="2301570" cy="231475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9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연산자 함수가 소속된 클래스명을 명시함</a:t>
            </a:r>
            <a:endParaRPr kumimoji="0" lang="ko-KR" altLang="en-US" sz="9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66" name="연결선: 꺾임 65">
            <a:extLst>
              <a:ext uri="{FF2B5EF4-FFF2-40B4-BE49-F238E27FC236}">
                <a16:creationId xmlns:a16="http://schemas.microsoft.com/office/drawing/2014/main" id="{C285E8D3-95BB-41DB-803C-F62D453C44B2}"/>
              </a:ext>
            </a:extLst>
          </p:cNvPr>
          <p:cNvCxnSpPr>
            <a:cxnSpLocks/>
            <a:stCxn id="65" idx="1"/>
          </p:cNvCxnSpPr>
          <p:nvPr/>
        </p:nvCxnSpPr>
        <p:spPr>
          <a:xfrm rot="10800000">
            <a:off x="1423224" y="4117743"/>
            <a:ext cx="2791423" cy="59617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7CC7DBC3-1F42-400F-BB3F-C850A2B55751}"/>
              </a:ext>
            </a:extLst>
          </p:cNvPr>
          <p:cNvSpPr/>
          <p:nvPr/>
        </p:nvSpPr>
        <p:spPr bwMode="auto">
          <a:xfrm>
            <a:off x="4076238" y="4832777"/>
            <a:ext cx="1817179" cy="231475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9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kumimoji="0" lang="en-US" altLang="ko-KR" sz="9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 </a:t>
            </a:r>
            <a:r>
              <a:rPr kumimoji="0" lang="ko-KR" altLang="en-US" sz="9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생성시 생성자 호출됨</a:t>
            </a:r>
            <a:endParaRPr kumimoji="0" lang="ko-KR" altLang="en-US" sz="9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4AD4E001-5A32-416F-A913-22EE8AFE4BDA}"/>
              </a:ext>
            </a:extLst>
          </p:cNvPr>
          <p:cNvSpPr/>
          <p:nvPr/>
        </p:nvSpPr>
        <p:spPr>
          <a:xfrm>
            <a:off x="1700619" y="5031146"/>
            <a:ext cx="1143189" cy="16637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684DCB0A-131C-47A7-AC53-DC324C5BB060}"/>
              </a:ext>
            </a:extLst>
          </p:cNvPr>
          <p:cNvSpPr/>
          <p:nvPr/>
        </p:nvSpPr>
        <p:spPr>
          <a:xfrm>
            <a:off x="1694858" y="5208571"/>
            <a:ext cx="500878" cy="119115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5CE2FBC0-B397-4BF3-9105-3E000870BFF2}"/>
              </a:ext>
            </a:extLst>
          </p:cNvPr>
          <p:cNvSpPr/>
          <p:nvPr/>
        </p:nvSpPr>
        <p:spPr>
          <a:xfrm>
            <a:off x="1699327" y="5346475"/>
            <a:ext cx="496409" cy="162045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DD057080-6FBD-430E-B870-178CE12A2A98}"/>
              </a:ext>
            </a:extLst>
          </p:cNvPr>
          <p:cNvSpPr/>
          <p:nvPr/>
        </p:nvSpPr>
        <p:spPr>
          <a:xfrm>
            <a:off x="1710563" y="5650091"/>
            <a:ext cx="470192" cy="146173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103C5B52-5268-461E-B883-E51DE0221FE7}"/>
              </a:ext>
            </a:extLst>
          </p:cNvPr>
          <p:cNvSpPr/>
          <p:nvPr/>
        </p:nvSpPr>
        <p:spPr>
          <a:xfrm>
            <a:off x="1710563" y="5803636"/>
            <a:ext cx="464089" cy="157099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77" name="직사각형 76">
            <a:extLst>
              <a:ext uri="{FF2B5EF4-FFF2-40B4-BE49-F238E27FC236}">
                <a16:creationId xmlns:a16="http://schemas.microsoft.com/office/drawing/2014/main" id="{AEC29DEB-38D5-4ACD-B209-F84C7E19ED0F}"/>
              </a:ext>
            </a:extLst>
          </p:cNvPr>
          <p:cNvSpPr/>
          <p:nvPr/>
        </p:nvSpPr>
        <p:spPr bwMode="auto">
          <a:xfrm>
            <a:off x="4084477" y="5147549"/>
            <a:ext cx="1567644" cy="231475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900" b="1" dirty="0" err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MC.operator</a:t>
            </a:r>
            <a:r>
              <a:rPr kumimoji="0" lang="en-US" altLang="ko-KR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++() </a:t>
            </a:r>
            <a:r>
              <a:rPr kumimoji="0" lang="ko-KR" altLang="en-US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호출됨</a:t>
            </a:r>
            <a:endParaRPr kumimoji="0" lang="ko-KR" altLang="en-US" sz="9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8" name="직사각형 77">
            <a:extLst>
              <a:ext uri="{FF2B5EF4-FFF2-40B4-BE49-F238E27FC236}">
                <a16:creationId xmlns:a16="http://schemas.microsoft.com/office/drawing/2014/main" id="{4A06A035-7B35-4005-91D2-3B0376F71215}"/>
              </a:ext>
            </a:extLst>
          </p:cNvPr>
          <p:cNvSpPr/>
          <p:nvPr/>
        </p:nvSpPr>
        <p:spPr bwMode="auto">
          <a:xfrm>
            <a:off x="4084477" y="5421323"/>
            <a:ext cx="1495635" cy="231475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900" b="1" dirty="0" err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MC.operator</a:t>
            </a:r>
            <a:r>
              <a:rPr kumimoji="0" lang="en-US" altLang="ko-KR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()() </a:t>
            </a:r>
            <a:r>
              <a:rPr kumimoji="0" lang="ko-KR" altLang="en-US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호출됨</a:t>
            </a:r>
            <a:endParaRPr kumimoji="0" lang="ko-KR" altLang="en-US" sz="9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3DB4F394-6F98-4405-8762-44416EFBCE86}"/>
              </a:ext>
            </a:extLst>
          </p:cNvPr>
          <p:cNvSpPr/>
          <p:nvPr/>
        </p:nvSpPr>
        <p:spPr bwMode="auto">
          <a:xfrm>
            <a:off x="4084477" y="5766553"/>
            <a:ext cx="1495635" cy="231475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900" b="1" dirty="0" err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MC.operator</a:t>
            </a:r>
            <a:r>
              <a:rPr kumimoji="0" lang="en-US" altLang="ko-KR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--() </a:t>
            </a:r>
            <a:r>
              <a:rPr kumimoji="0" lang="ko-KR" altLang="en-US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호출됨</a:t>
            </a:r>
            <a:endParaRPr kumimoji="0" lang="ko-KR" altLang="en-US" sz="9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7AF3A78E-7FBE-4E37-B29D-63E5F1C5C243}"/>
              </a:ext>
            </a:extLst>
          </p:cNvPr>
          <p:cNvSpPr/>
          <p:nvPr/>
        </p:nvSpPr>
        <p:spPr bwMode="auto">
          <a:xfrm>
            <a:off x="4076238" y="6046573"/>
            <a:ext cx="1503874" cy="231475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900" b="1" dirty="0" err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MC.operator</a:t>
            </a:r>
            <a:r>
              <a:rPr kumimoji="0" lang="en-US" altLang="ko-KR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()() </a:t>
            </a:r>
            <a:r>
              <a:rPr kumimoji="0" lang="ko-KR" altLang="en-US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호출됨</a:t>
            </a:r>
            <a:endParaRPr kumimoji="0" lang="ko-KR" altLang="en-US" sz="9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81" name="직선 화살표 연결선 80">
            <a:extLst>
              <a:ext uri="{FF2B5EF4-FFF2-40B4-BE49-F238E27FC236}">
                <a16:creationId xmlns:a16="http://schemas.microsoft.com/office/drawing/2014/main" id="{3F9C5848-CB90-427B-8710-E1DAD96BFB9C}"/>
              </a:ext>
            </a:extLst>
          </p:cNvPr>
          <p:cNvCxnSpPr>
            <a:cxnSpLocks/>
            <a:stCxn id="78" idx="1"/>
            <a:endCxn id="74" idx="3"/>
          </p:cNvCxnSpPr>
          <p:nvPr/>
        </p:nvCxnSpPr>
        <p:spPr>
          <a:xfrm flipH="1" flipV="1">
            <a:off x="2195736" y="5427498"/>
            <a:ext cx="1888741" cy="10956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82" name="직선 화살표 연결선 81">
            <a:extLst>
              <a:ext uri="{FF2B5EF4-FFF2-40B4-BE49-F238E27FC236}">
                <a16:creationId xmlns:a16="http://schemas.microsoft.com/office/drawing/2014/main" id="{874AA4F2-7126-41B3-B4DA-A64151996EBB}"/>
              </a:ext>
            </a:extLst>
          </p:cNvPr>
          <p:cNvCxnSpPr>
            <a:cxnSpLocks/>
            <a:stCxn id="79" idx="1"/>
            <a:endCxn id="75" idx="3"/>
          </p:cNvCxnSpPr>
          <p:nvPr/>
        </p:nvCxnSpPr>
        <p:spPr>
          <a:xfrm flipH="1" flipV="1">
            <a:off x="2180755" y="5723178"/>
            <a:ext cx="1903722" cy="1591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83" name="직선 화살표 연결선 82">
            <a:extLst>
              <a:ext uri="{FF2B5EF4-FFF2-40B4-BE49-F238E27FC236}">
                <a16:creationId xmlns:a16="http://schemas.microsoft.com/office/drawing/2014/main" id="{2DC55B38-C47D-40CF-8E2F-7181CA648A1D}"/>
              </a:ext>
            </a:extLst>
          </p:cNvPr>
          <p:cNvCxnSpPr>
            <a:cxnSpLocks/>
            <a:stCxn id="69" idx="1"/>
            <a:endCxn id="71" idx="3"/>
          </p:cNvCxnSpPr>
          <p:nvPr/>
        </p:nvCxnSpPr>
        <p:spPr>
          <a:xfrm flipH="1">
            <a:off x="2843808" y="4948515"/>
            <a:ext cx="1232430" cy="165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84" name="직선 화살표 연결선 83">
            <a:extLst>
              <a:ext uri="{FF2B5EF4-FFF2-40B4-BE49-F238E27FC236}">
                <a16:creationId xmlns:a16="http://schemas.microsoft.com/office/drawing/2014/main" id="{B8AE121B-E117-4A57-B738-8719DCDF7367}"/>
              </a:ext>
            </a:extLst>
          </p:cNvPr>
          <p:cNvCxnSpPr>
            <a:cxnSpLocks/>
            <a:stCxn id="77" idx="1"/>
            <a:endCxn id="73" idx="3"/>
          </p:cNvCxnSpPr>
          <p:nvPr/>
        </p:nvCxnSpPr>
        <p:spPr>
          <a:xfrm flipH="1">
            <a:off x="2195736" y="5263287"/>
            <a:ext cx="1888741" cy="484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85" name="직선 화살표 연결선 84">
            <a:extLst>
              <a:ext uri="{FF2B5EF4-FFF2-40B4-BE49-F238E27FC236}">
                <a16:creationId xmlns:a16="http://schemas.microsoft.com/office/drawing/2014/main" id="{2EEA16FB-4D83-4FF0-A6D5-900B5CB93B22}"/>
              </a:ext>
            </a:extLst>
          </p:cNvPr>
          <p:cNvCxnSpPr>
            <a:cxnSpLocks/>
            <a:stCxn id="80" idx="1"/>
            <a:endCxn id="76" idx="3"/>
          </p:cNvCxnSpPr>
          <p:nvPr/>
        </p:nvCxnSpPr>
        <p:spPr>
          <a:xfrm flipH="1" flipV="1">
            <a:off x="2174652" y="5882186"/>
            <a:ext cx="1901586" cy="2801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112" name="연결선: 꺾임 111">
            <a:extLst>
              <a:ext uri="{FF2B5EF4-FFF2-40B4-BE49-F238E27FC236}">
                <a16:creationId xmlns:a16="http://schemas.microsoft.com/office/drawing/2014/main" id="{5279C112-A808-4E74-A6D3-311A417C327D}"/>
              </a:ext>
            </a:extLst>
          </p:cNvPr>
          <p:cNvCxnSpPr>
            <a:cxnSpLocks noChangeAspect="1"/>
          </p:cNvCxnSpPr>
          <p:nvPr/>
        </p:nvCxnSpPr>
        <p:spPr>
          <a:xfrm rot="10800000">
            <a:off x="1660851" y="2206414"/>
            <a:ext cx="36000" cy="2916000"/>
          </a:xfrm>
          <a:prstGeom prst="bentConnector3">
            <a:avLst>
              <a:gd name="adj1" fmla="val 3697086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119" name="연결선: 꺾임 118">
            <a:extLst>
              <a:ext uri="{FF2B5EF4-FFF2-40B4-BE49-F238E27FC236}">
                <a16:creationId xmlns:a16="http://schemas.microsoft.com/office/drawing/2014/main" id="{69A65B2E-4859-41DE-AB97-E4C8652BEB2F}"/>
              </a:ext>
            </a:extLst>
          </p:cNvPr>
          <p:cNvCxnSpPr>
            <a:cxnSpLocks noChangeAspect="1"/>
          </p:cNvCxnSpPr>
          <p:nvPr/>
        </p:nvCxnSpPr>
        <p:spPr>
          <a:xfrm rot="10800000">
            <a:off x="1666967" y="2529224"/>
            <a:ext cx="36000" cy="2916000"/>
          </a:xfrm>
          <a:prstGeom prst="bentConnector3">
            <a:avLst>
              <a:gd name="adj1" fmla="val 2008281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157" name="연결선: 꺾임 156">
            <a:extLst>
              <a:ext uri="{FF2B5EF4-FFF2-40B4-BE49-F238E27FC236}">
                <a16:creationId xmlns:a16="http://schemas.microsoft.com/office/drawing/2014/main" id="{AEEB1809-976E-4F1C-8B0D-080F5FC67C33}"/>
              </a:ext>
            </a:extLst>
          </p:cNvPr>
          <p:cNvCxnSpPr>
            <a:cxnSpLocks noChangeAspect="1"/>
          </p:cNvCxnSpPr>
          <p:nvPr/>
        </p:nvCxnSpPr>
        <p:spPr>
          <a:xfrm rot="10800000">
            <a:off x="1675549" y="2684190"/>
            <a:ext cx="32004" cy="2592000"/>
          </a:xfrm>
          <a:prstGeom prst="bentConnector3">
            <a:avLst>
              <a:gd name="adj1" fmla="val 3820022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159" name="연결선: 꺾임 158">
            <a:extLst>
              <a:ext uri="{FF2B5EF4-FFF2-40B4-BE49-F238E27FC236}">
                <a16:creationId xmlns:a16="http://schemas.microsoft.com/office/drawing/2014/main" id="{237DCF32-7A56-4447-9463-B8A9DB655BE8}"/>
              </a:ext>
            </a:extLst>
          </p:cNvPr>
          <p:cNvCxnSpPr>
            <a:cxnSpLocks noChangeAspect="1"/>
          </p:cNvCxnSpPr>
          <p:nvPr/>
        </p:nvCxnSpPr>
        <p:spPr>
          <a:xfrm rot="10800000">
            <a:off x="1687681" y="2817256"/>
            <a:ext cx="36009" cy="2916000"/>
          </a:xfrm>
          <a:prstGeom prst="bentConnector3">
            <a:avLst>
              <a:gd name="adj1" fmla="val 3330961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164" name="직선 연결선 163">
            <a:extLst>
              <a:ext uri="{FF2B5EF4-FFF2-40B4-BE49-F238E27FC236}">
                <a16:creationId xmlns:a16="http://schemas.microsoft.com/office/drawing/2014/main" id="{26E83F4F-FD9D-4B6B-9C03-8A7E0EDCB1BE}"/>
              </a:ext>
            </a:extLst>
          </p:cNvPr>
          <p:cNvCxnSpPr>
            <a:cxnSpLocks/>
          </p:cNvCxnSpPr>
          <p:nvPr/>
        </p:nvCxnSpPr>
        <p:spPr bwMode="auto">
          <a:xfrm flipH="1">
            <a:off x="979806" y="5893748"/>
            <a:ext cx="72435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cxnSp>
        <p:nvCxnSpPr>
          <p:cNvPr id="165" name="직선 연결선 164">
            <a:extLst>
              <a:ext uri="{FF2B5EF4-FFF2-40B4-BE49-F238E27FC236}">
                <a16:creationId xmlns:a16="http://schemas.microsoft.com/office/drawing/2014/main" id="{979FF054-9F3F-4845-9E23-822DEBCCD38B}"/>
              </a:ext>
            </a:extLst>
          </p:cNvPr>
          <p:cNvCxnSpPr>
            <a:cxnSpLocks/>
          </p:cNvCxnSpPr>
          <p:nvPr/>
        </p:nvCxnSpPr>
        <p:spPr bwMode="auto">
          <a:xfrm>
            <a:off x="983906" y="5456868"/>
            <a:ext cx="0" cy="42794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sp>
        <p:nvSpPr>
          <p:cNvPr id="167" name="타원 166">
            <a:extLst>
              <a:ext uri="{FF2B5EF4-FFF2-40B4-BE49-F238E27FC236}">
                <a16:creationId xmlns:a16="http://schemas.microsoft.com/office/drawing/2014/main" id="{E8031061-1E9F-46A6-8AD9-FADC726D200D}"/>
              </a:ext>
            </a:extLst>
          </p:cNvPr>
          <p:cNvSpPr/>
          <p:nvPr/>
        </p:nvSpPr>
        <p:spPr>
          <a:xfrm>
            <a:off x="2490385" y="5002244"/>
            <a:ext cx="287572" cy="22620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 dirty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68" name="타원 167">
            <a:extLst>
              <a:ext uri="{FF2B5EF4-FFF2-40B4-BE49-F238E27FC236}">
                <a16:creationId xmlns:a16="http://schemas.microsoft.com/office/drawing/2014/main" id="{73167AA5-A935-4D90-98AC-922E64EF2034}"/>
              </a:ext>
            </a:extLst>
          </p:cNvPr>
          <p:cNvSpPr/>
          <p:nvPr/>
        </p:nvSpPr>
        <p:spPr>
          <a:xfrm>
            <a:off x="2449195" y="2084101"/>
            <a:ext cx="190618" cy="248065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169" name="직선 화살표 연결선 168">
            <a:extLst>
              <a:ext uri="{FF2B5EF4-FFF2-40B4-BE49-F238E27FC236}">
                <a16:creationId xmlns:a16="http://schemas.microsoft.com/office/drawing/2014/main" id="{DDE475F4-A271-486B-90FF-B55AEDF832F8}"/>
              </a:ext>
            </a:extLst>
          </p:cNvPr>
          <p:cNvCxnSpPr>
            <a:cxnSpLocks/>
            <a:stCxn id="167" idx="0"/>
            <a:endCxn id="168" idx="4"/>
          </p:cNvCxnSpPr>
          <p:nvPr/>
        </p:nvCxnSpPr>
        <p:spPr>
          <a:xfrm flipH="1" flipV="1">
            <a:off x="2544504" y="2332166"/>
            <a:ext cx="89667" cy="26700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2" grpId="0" animBg="1"/>
      <p:bldP spid="23" grpId="0" animBg="1"/>
      <p:bldP spid="24" grpId="0" animBg="1"/>
      <p:bldP spid="25" grpId="0" animBg="1"/>
      <p:bldP spid="28" grpId="0" animBg="1"/>
      <p:bldP spid="35" grpId="0" animBg="1"/>
      <p:bldP spid="39" grpId="0" animBg="1"/>
      <p:bldP spid="45" grpId="0" animBg="1"/>
      <p:bldP spid="47" grpId="0" animBg="1"/>
      <p:bldP spid="50" grpId="0" animBg="1"/>
      <p:bldP spid="58" grpId="0" animBg="1"/>
      <p:bldP spid="62" grpId="0" animBg="1"/>
      <p:bldP spid="29" grpId="0" animBg="1"/>
      <p:bldP spid="54" grpId="0" animBg="1"/>
      <p:bldP spid="65" grpId="0" animBg="1"/>
      <p:bldP spid="69" grpId="0" animBg="1"/>
      <p:bldP spid="71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167" grpId="0" animBg="1"/>
      <p:bldP spid="16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단항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29791" y="1773784"/>
            <a:ext cx="1813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420888"/>
            <a:ext cx="7560840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단항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42910" y="1285860"/>
            <a:ext cx="65008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3 : -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연산자 중복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원래 기능에 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–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기능을 새로 부여함</a:t>
            </a:r>
            <a:endParaRPr lang="ko-KR" altLang="en-US" dirty="0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7776864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단항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A1846412-A292-6340-1222-BF72852BF7A4}"/>
              </a:ext>
            </a:extLst>
          </p:cNvPr>
          <p:cNvSpPr/>
          <p:nvPr/>
        </p:nvSpPr>
        <p:spPr>
          <a:xfrm>
            <a:off x="755576" y="1196752"/>
            <a:ext cx="7632848" cy="53285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150" b="1" i="0" u="none" strike="noStrike" baseline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1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  <a:endParaRPr lang="ko-KR" altLang="en-US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ko-KR" altLang="en-US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m;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a){ m = a; }</a:t>
            </a:r>
          </a:p>
          <a:p>
            <a:pPr marR="0" algn="l" rtl="0"/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operator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()(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){ 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m &lt;&lt; 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operator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-(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);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15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</a:t>
            </a:r>
            <a:r>
              <a:rPr lang="en-US" altLang="ko-KR" sz="1150" b="1" i="0" u="none" strike="noStrike" baseline="0" dirty="0" err="1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15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class</a:t>
            </a:r>
            <a:r>
              <a:rPr lang="ko-KR" altLang="en-US" sz="115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 marR="0" algn="l" rtl="0"/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operator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-(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 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 = -m;</a:t>
            </a:r>
            <a:r>
              <a:rPr lang="ko-KR" altLang="en-US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15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en-US" altLang="ko-KR" sz="115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MC.-m</a:t>
            </a:r>
            <a:endParaRPr lang="ko-KR" altLang="en-US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*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this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15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operator -()</a:t>
            </a:r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	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MC(10);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MC = -MC;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MC();</a:t>
            </a:r>
          </a:p>
          <a:p>
            <a:pPr marR="0" algn="l" rtl="0"/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pPr marR="0" algn="l" rtl="0"/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15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en-US" sz="1150" b="1" spc="200" dirty="0">
              <a:solidFill>
                <a:srgbClr val="008000"/>
              </a:solidFill>
              <a:effectLst/>
              <a:latin typeface="맑은 고딕"/>
              <a:ea typeface="맑은 고딕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462B3FE7-12EE-596C-7813-46915A2E6275}"/>
              </a:ext>
            </a:extLst>
          </p:cNvPr>
          <p:cNvSpPr/>
          <p:nvPr/>
        </p:nvSpPr>
        <p:spPr bwMode="auto">
          <a:xfrm>
            <a:off x="4136639" y="1716683"/>
            <a:ext cx="3672408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객체의 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을 초기화 하는 생성자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C570F798-BA6C-E54F-2AD1-B800639D2D26}"/>
              </a:ext>
            </a:extLst>
          </p:cNvPr>
          <p:cNvSpPr/>
          <p:nvPr/>
        </p:nvSpPr>
        <p:spPr>
          <a:xfrm>
            <a:off x="1725937" y="2436755"/>
            <a:ext cx="1765943" cy="18769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5ECBC428-5E53-FF20-F68D-9143080D54B7}"/>
              </a:ext>
            </a:extLst>
          </p:cNvPr>
          <p:cNvSpPr/>
          <p:nvPr/>
        </p:nvSpPr>
        <p:spPr>
          <a:xfrm>
            <a:off x="1691680" y="2778952"/>
            <a:ext cx="3276364" cy="199154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99B59FB0-ED31-259C-4BAB-34993DC382DD}"/>
              </a:ext>
            </a:extLst>
          </p:cNvPr>
          <p:cNvSpPr/>
          <p:nvPr/>
        </p:nvSpPr>
        <p:spPr>
          <a:xfrm>
            <a:off x="1691680" y="2993693"/>
            <a:ext cx="1908212" cy="216023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E512C7AE-0179-DD9C-E1C1-E5E721D26C54}"/>
              </a:ext>
            </a:extLst>
          </p:cNvPr>
          <p:cNvSpPr/>
          <p:nvPr/>
        </p:nvSpPr>
        <p:spPr>
          <a:xfrm>
            <a:off x="827584" y="3471647"/>
            <a:ext cx="2520280" cy="1181489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AE372B2B-468D-C892-5A6A-0F36EEDFE708}"/>
              </a:ext>
            </a:extLst>
          </p:cNvPr>
          <p:cNvSpPr/>
          <p:nvPr/>
        </p:nvSpPr>
        <p:spPr>
          <a:xfrm>
            <a:off x="1742883" y="5095528"/>
            <a:ext cx="1277784" cy="18616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09E71892-6291-9AA7-0F3D-D44CDB7FAD5A}"/>
              </a:ext>
            </a:extLst>
          </p:cNvPr>
          <p:cNvSpPr/>
          <p:nvPr/>
        </p:nvSpPr>
        <p:spPr>
          <a:xfrm>
            <a:off x="1737743" y="5446494"/>
            <a:ext cx="313977" cy="15304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19508F22-6223-5E4F-4FDD-C8ED272058EB}"/>
              </a:ext>
            </a:extLst>
          </p:cNvPr>
          <p:cNvSpPr/>
          <p:nvPr/>
        </p:nvSpPr>
        <p:spPr>
          <a:xfrm>
            <a:off x="2187624" y="5446495"/>
            <a:ext cx="360040" cy="153047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A652F1D1-24EA-8A38-4ECD-EC06B867F8BE}"/>
              </a:ext>
            </a:extLst>
          </p:cNvPr>
          <p:cNvSpPr/>
          <p:nvPr/>
        </p:nvSpPr>
        <p:spPr>
          <a:xfrm>
            <a:off x="1737743" y="5631000"/>
            <a:ext cx="449881" cy="186161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52ACE533-3B9D-2A29-885A-16F713AE69FD}"/>
              </a:ext>
            </a:extLst>
          </p:cNvPr>
          <p:cNvSpPr/>
          <p:nvPr/>
        </p:nvSpPr>
        <p:spPr bwMode="auto">
          <a:xfrm>
            <a:off x="4352663" y="2099388"/>
            <a:ext cx="3456384" cy="4623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() </a:t>
            </a:r>
            <a:r>
              <a:rPr kumimoji="0" lang="ko-KR" altLang="en-US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연산자 중복 </a:t>
            </a:r>
            <a:r>
              <a:rPr kumimoji="0" lang="en-US" altLang="ko-KR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객체</a:t>
            </a:r>
            <a:r>
              <a:rPr kumimoji="0" lang="en-US" altLang="ko-KR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()</a:t>
            </a:r>
          </a:p>
          <a:p>
            <a:pPr marL="285750" indent="-285750" algn="just">
              <a:buFont typeface="Symbol" panose="05050102010706020507" pitchFamily="18" charset="2"/>
              <a:buChar char="Þ"/>
            </a:pP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객체의 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m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의 값을 출력함</a:t>
            </a: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8BA8F412-777E-423C-FA92-13FB3F39B134}"/>
              </a:ext>
            </a:extLst>
          </p:cNvPr>
          <p:cNvSpPr/>
          <p:nvPr/>
        </p:nvSpPr>
        <p:spPr bwMode="auto">
          <a:xfrm>
            <a:off x="4095283" y="3454097"/>
            <a:ext cx="3055369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연산자 함수가 소속된 클래스명을 명시함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2B746DFA-4425-6EC1-DACC-F50C8A79FA1B}"/>
              </a:ext>
            </a:extLst>
          </p:cNvPr>
          <p:cNvSpPr/>
          <p:nvPr/>
        </p:nvSpPr>
        <p:spPr>
          <a:xfrm>
            <a:off x="1448166" y="3514996"/>
            <a:ext cx="689080" cy="17784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D86F4FC2-4CCA-FDDA-ED0D-59C4CBBE45D5}"/>
              </a:ext>
            </a:extLst>
          </p:cNvPr>
          <p:cNvSpPr/>
          <p:nvPr/>
        </p:nvSpPr>
        <p:spPr bwMode="auto">
          <a:xfrm>
            <a:off x="4095283" y="3829493"/>
            <a:ext cx="3672408" cy="4623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en-US" altLang="ko-KR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kumimoji="0" lang="ko-KR" altLang="en-US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연산자 중복 </a:t>
            </a:r>
            <a:r>
              <a:rPr kumimoji="0" lang="en-US" altLang="ko-KR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: -</a:t>
            </a:r>
            <a:r>
              <a:rPr kumimoji="0" lang="ko-KR" altLang="en-US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객체</a:t>
            </a:r>
            <a:endParaRPr kumimoji="0" lang="en-US" altLang="ko-KR" sz="12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/>
            <a:r>
              <a:rPr kumimoji="0" lang="en-US" altLang="ko-KR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=&gt; </a:t>
            </a:r>
            <a:r>
              <a:rPr kumimoji="0" lang="ko-KR" altLang="en-US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객체의 </a:t>
            </a:r>
            <a:r>
              <a:rPr kumimoji="0" lang="en-US" altLang="ko-KR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m</a:t>
            </a:r>
            <a:r>
              <a:rPr kumimoji="0" lang="ko-KR" altLang="en-US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의 값을 음수화 함</a:t>
            </a:r>
            <a:endParaRPr kumimoji="0" lang="en-US" altLang="ko-KR" sz="12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017BF14A-5B09-BDE1-D8BF-FB0333861AF7}"/>
              </a:ext>
            </a:extLst>
          </p:cNvPr>
          <p:cNvSpPr/>
          <p:nvPr/>
        </p:nvSpPr>
        <p:spPr>
          <a:xfrm>
            <a:off x="2233405" y="4201525"/>
            <a:ext cx="430383" cy="20347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907818AE-063B-A4DA-D580-B7717A246695}"/>
              </a:ext>
            </a:extLst>
          </p:cNvPr>
          <p:cNvSpPr/>
          <p:nvPr/>
        </p:nvSpPr>
        <p:spPr bwMode="auto">
          <a:xfrm>
            <a:off x="4095283" y="4505048"/>
            <a:ext cx="2589376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음수화 된 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 자신을 반환함</a:t>
            </a:r>
            <a:endParaRPr kumimoji="0" lang="en-US" altLang="ko-KR" sz="12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0F2BBB42-A731-2F9A-D9DA-6D2C7C8F0B05}"/>
              </a:ext>
            </a:extLst>
          </p:cNvPr>
          <p:cNvSpPr/>
          <p:nvPr/>
        </p:nvSpPr>
        <p:spPr bwMode="auto">
          <a:xfrm>
            <a:off x="4095283" y="5047651"/>
            <a:ext cx="2363173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생성시 생성자 호출됨</a:t>
            </a:r>
            <a:endParaRPr kumimoji="0" lang="en-US" altLang="ko-KR" sz="12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63" name="직선 화살표 연결선 62">
            <a:extLst>
              <a:ext uri="{FF2B5EF4-FFF2-40B4-BE49-F238E27FC236}">
                <a16:creationId xmlns:a16="http://schemas.microsoft.com/office/drawing/2014/main" id="{DAF6867B-D53A-59A9-7DF1-47B0F6E43321}"/>
              </a:ext>
            </a:extLst>
          </p:cNvPr>
          <p:cNvCxnSpPr>
            <a:cxnSpLocks/>
            <a:stCxn id="62" idx="1"/>
            <a:endCxn id="32" idx="3"/>
          </p:cNvCxnSpPr>
          <p:nvPr/>
        </p:nvCxnSpPr>
        <p:spPr>
          <a:xfrm flipH="1">
            <a:off x="3020667" y="5186472"/>
            <a:ext cx="1074616" cy="213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19A3428E-7E0C-10AD-9FAB-6E01F3F2A32B}"/>
              </a:ext>
            </a:extLst>
          </p:cNvPr>
          <p:cNvSpPr/>
          <p:nvPr/>
        </p:nvSpPr>
        <p:spPr bwMode="auto">
          <a:xfrm>
            <a:off x="4095283" y="5385866"/>
            <a:ext cx="1903488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en-US" altLang="ko-KR" sz="1200" b="1" dirty="0" err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MC.operator</a:t>
            </a:r>
            <a:r>
              <a:rPr kumimoji="0" lang="en-US" altLang="ko-KR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–() </a:t>
            </a:r>
            <a:r>
              <a:rPr kumimoji="0" lang="ko-KR" altLang="en-US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호출됨</a:t>
            </a:r>
            <a:endParaRPr kumimoji="0" lang="en-US" altLang="ko-KR" sz="12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69" name="직선 화살표 연결선 68">
            <a:extLst>
              <a:ext uri="{FF2B5EF4-FFF2-40B4-BE49-F238E27FC236}">
                <a16:creationId xmlns:a16="http://schemas.microsoft.com/office/drawing/2014/main" id="{7A9D6488-C406-C66E-0BAC-2C7F98FE48E4}"/>
              </a:ext>
            </a:extLst>
          </p:cNvPr>
          <p:cNvCxnSpPr>
            <a:cxnSpLocks/>
            <a:stCxn id="68" idx="1"/>
            <a:endCxn id="34" idx="3"/>
          </p:cNvCxnSpPr>
          <p:nvPr/>
        </p:nvCxnSpPr>
        <p:spPr>
          <a:xfrm flipH="1" flipV="1">
            <a:off x="2547664" y="5523019"/>
            <a:ext cx="1547619" cy="166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3AFB1907-1ADB-C7C4-F537-0CB917A0F95F}"/>
              </a:ext>
            </a:extLst>
          </p:cNvPr>
          <p:cNvSpPr/>
          <p:nvPr/>
        </p:nvSpPr>
        <p:spPr bwMode="auto">
          <a:xfrm>
            <a:off x="4095283" y="5752196"/>
            <a:ext cx="1903488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en-US" altLang="ko-KR" sz="1200" b="1" dirty="0" err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MC.operator</a:t>
            </a:r>
            <a:r>
              <a:rPr kumimoji="0" lang="en-US" altLang="ko-KR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()() </a:t>
            </a:r>
            <a:r>
              <a:rPr kumimoji="0" lang="ko-KR" altLang="en-US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호출됨</a:t>
            </a:r>
            <a:endParaRPr kumimoji="0" lang="en-US" altLang="ko-KR" sz="12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0" name="연결선: 꺾임 69">
            <a:extLst>
              <a:ext uri="{FF2B5EF4-FFF2-40B4-BE49-F238E27FC236}">
                <a16:creationId xmlns:a16="http://schemas.microsoft.com/office/drawing/2014/main" id="{CD2C9AD2-3F5F-8236-6890-878EBEB483CC}"/>
              </a:ext>
            </a:extLst>
          </p:cNvPr>
          <p:cNvCxnSpPr>
            <a:cxnSpLocks/>
            <a:stCxn id="47" idx="0"/>
            <a:endCxn id="48" idx="0"/>
          </p:cNvCxnSpPr>
          <p:nvPr/>
        </p:nvCxnSpPr>
        <p:spPr>
          <a:xfrm rot="16200000" flipH="1" flipV="1">
            <a:off x="3677387" y="1569415"/>
            <a:ext cx="60899" cy="3830262"/>
          </a:xfrm>
          <a:prstGeom prst="bentConnector3">
            <a:avLst>
              <a:gd name="adj1" fmla="val -375376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7974F2D4-FBF7-92DE-8D3F-46FC277980FB}"/>
              </a:ext>
            </a:extLst>
          </p:cNvPr>
          <p:cNvSpPr/>
          <p:nvPr/>
        </p:nvSpPr>
        <p:spPr bwMode="auto">
          <a:xfrm>
            <a:off x="5622968" y="2961621"/>
            <a:ext cx="2186079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kumimoji="0" lang="ko-KR" altLang="en-US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연산자 중복 </a:t>
            </a:r>
            <a:r>
              <a:rPr kumimoji="0" lang="en-US" altLang="ko-KR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=&gt; </a:t>
            </a:r>
            <a:r>
              <a:rPr kumimoji="0" lang="ko-KR" altLang="en-US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외부 정의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EDFD079E-CB23-48A7-B956-64C70A06623D}"/>
              </a:ext>
            </a:extLst>
          </p:cNvPr>
          <p:cNvCxnSpPr>
            <a:cxnSpLocks/>
            <a:stCxn id="41" idx="1"/>
            <a:endCxn id="29" idx="3"/>
          </p:cNvCxnSpPr>
          <p:nvPr/>
        </p:nvCxnSpPr>
        <p:spPr>
          <a:xfrm flipH="1">
            <a:off x="3599892" y="3100442"/>
            <a:ext cx="2023076" cy="126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38" name="직선 화살표 연결선 37">
            <a:extLst>
              <a:ext uri="{FF2B5EF4-FFF2-40B4-BE49-F238E27FC236}">
                <a16:creationId xmlns:a16="http://schemas.microsoft.com/office/drawing/2014/main" id="{7CE4E96A-EA5B-4069-AAE6-9D91E6CA7429}"/>
              </a:ext>
            </a:extLst>
          </p:cNvPr>
          <p:cNvCxnSpPr>
            <a:stCxn id="21" idx="1"/>
            <a:endCxn id="23" idx="0"/>
          </p:cNvCxnSpPr>
          <p:nvPr/>
        </p:nvCxnSpPr>
        <p:spPr>
          <a:xfrm flipH="1">
            <a:off x="2608909" y="1855504"/>
            <a:ext cx="1527730" cy="58125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0" name="직선 화살표 연결선 39">
            <a:extLst>
              <a:ext uri="{FF2B5EF4-FFF2-40B4-BE49-F238E27FC236}">
                <a16:creationId xmlns:a16="http://schemas.microsoft.com/office/drawing/2014/main" id="{0BF6C80B-EDC9-4A71-BBC1-DC5BA8BF6017}"/>
              </a:ext>
            </a:extLst>
          </p:cNvPr>
          <p:cNvCxnSpPr>
            <a:cxnSpLocks/>
            <a:stCxn id="37" idx="2"/>
            <a:endCxn id="27" idx="3"/>
          </p:cNvCxnSpPr>
          <p:nvPr/>
        </p:nvCxnSpPr>
        <p:spPr>
          <a:xfrm flipH="1">
            <a:off x="4968044" y="2561695"/>
            <a:ext cx="1112811" cy="31683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100" name="직선 화살표 연결선 4099">
            <a:extLst>
              <a:ext uri="{FF2B5EF4-FFF2-40B4-BE49-F238E27FC236}">
                <a16:creationId xmlns:a16="http://schemas.microsoft.com/office/drawing/2014/main" id="{D045A62B-D923-4E63-8751-A336AA2C1484}"/>
              </a:ext>
            </a:extLst>
          </p:cNvPr>
          <p:cNvCxnSpPr>
            <a:cxnSpLocks/>
            <a:stCxn id="51" idx="1"/>
            <a:endCxn id="31" idx="3"/>
          </p:cNvCxnSpPr>
          <p:nvPr/>
        </p:nvCxnSpPr>
        <p:spPr>
          <a:xfrm flipH="1">
            <a:off x="3347864" y="4060647"/>
            <a:ext cx="747419" cy="17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104" name="직선 화살표 연결선 4103">
            <a:extLst>
              <a:ext uri="{FF2B5EF4-FFF2-40B4-BE49-F238E27FC236}">
                <a16:creationId xmlns:a16="http://schemas.microsoft.com/office/drawing/2014/main" id="{A766CABE-0AC3-4587-8289-A4F22D4DDF54}"/>
              </a:ext>
            </a:extLst>
          </p:cNvPr>
          <p:cNvCxnSpPr>
            <a:stCxn id="57" idx="1"/>
            <a:endCxn id="53" idx="3"/>
          </p:cNvCxnSpPr>
          <p:nvPr/>
        </p:nvCxnSpPr>
        <p:spPr>
          <a:xfrm flipH="1" flipV="1">
            <a:off x="2663788" y="4303261"/>
            <a:ext cx="1431495" cy="3406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109" name="직선 화살표 연결선 4108">
            <a:extLst>
              <a:ext uri="{FF2B5EF4-FFF2-40B4-BE49-F238E27FC236}">
                <a16:creationId xmlns:a16="http://schemas.microsoft.com/office/drawing/2014/main" id="{17A7000F-3B69-44ED-833B-5754CD0C1DFC}"/>
              </a:ext>
            </a:extLst>
          </p:cNvPr>
          <p:cNvCxnSpPr>
            <a:cxnSpLocks/>
            <a:stCxn id="73" idx="1"/>
            <a:endCxn id="35" idx="3"/>
          </p:cNvCxnSpPr>
          <p:nvPr/>
        </p:nvCxnSpPr>
        <p:spPr>
          <a:xfrm flipH="1" flipV="1">
            <a:off x="2187624" y="5724081"/>
            <a:ext cx="1907659" cy="16693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122" name="자유형: 도형 4121">
            <a:extLst>
              <a:ext uri="{FF2B5EF4-FFF2-40B4-BE49-F238E27FC236}">
                <a16:creationId xmlns:a16="http://schemas.microsoft.com/office/drawing/2014/main" id="{FA2E48A4-9432-433F-BC8C-0443AE8485F8}"/>
              </a:ext>
            </a:extLst>
          </p:cNvPr>
          <p:cNvSpPr/>
          <p:nvPr/>
        </p:nvSpPr>
        <p:spPr>
          <a:xfrm>
            <a:off x="1380997" y="4362195"/>
            <a:ext cx="865835" cy="1210450"/>
          </a:xfrm>
          <a:custGeom>
            <a:avLst/>
            <a:gdLst>
              <a:gd name="connsiteX0" fmla="*/ 805067 w 805067"/>
              <a:gd name="connsiteY0" fmla="*/ 0 h 1111170"/>
              <a:gd name="connsiteX1" fmla="*/ 17989 w 805067"/>
              <a:gd name="connsiteY1" fmla="*/ 231494 h 1111170"/>
              <a:gd name="connsiteX2" fmla="*/ 330505 w 805067"/>
              <a:gd name="connsiteY2" fmla="*/ 1111170 h 1111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05067" h="1111170">
                <a:moveTo>
                  <a:pt x="805067" y="0"/>
                </a:moveTo>
                <a:cubicBezTo>
                  <a:pt x="451075" y="23149"/>
                  <a:pt x="97083" y="46299"/>
                  <a:pt x="17989" y="231494"/>
                </a:cubicBezTo>
                <a:cubicBezTo>
                  <a:pt x="-61105" y="416689"/>
                  <a:pt x="134700" y="763929"/>
                  <a:pt x="330505" y="1111170"/>
                </a:cubicBezTo>
              </a:path>
            </a:pathLst>
          </a:custGeom>
          <a:noFill/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6" name="타원 35">
            <a:extLst>
              <a:ext uri="{FF2B5EF4-FFF2-40B4-BE49-F238E27FC236}">
                <a16:creationId xmlns:a16="http://schemas.microsoft.com/office/drawing/2014/main" id="{6456E658-3D7D-4F8B-9D70-F13A2B513096}"/>
              </a:ext>
            </a:extLst>
          </p:cNvPr>
          <p:cNvSpPr/>
          <p:nvPr/>
        </p:nvSpPr>
        <p:spPr>
          <a:xfrm>
            <a:off x="2589188" y="5075008"/>
            <a:ext cx="287572" cy="22620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 dirty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id="{64B0726E-6590-4EFE-9AFA-7F2499349BD9}"/>
              </a:ext>
            </a:extLst>
          </p:cNvPr>
          <p:cNvSpPr/>
          <p:nvPr/>
        </p:nvSpPr>
        <p:spPr>
          <a:xfrm>
            <a:off x="2550171" y="2428384"/>
            <a:ext cx="190618" cy="248065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42" name="직선 화살표 연결선 41">
            <a:extLst>
              <a:ext uri="{FF2B5EF4-FFF2-40B4-BE49-F238E27FC236}">
                <a16:creationId xmlns:a16="http://schemas.microsoft.com/office/drawing/2014/main" id="{D80A4098-DF87-4B49-93D5-DD61F856B425}"/>
              </a:ext>
            </a:extLst>
          </p:cNvPr>
          <p:cNvCxnSpPr>
            <a:cxnSpLocks/>
            <a:stCxn id="36" idx="0"/>
            <a:endCxn id="39" idx="4"/>
          </p:cNvCxnSpPr>
          <p:nvPr/>
        </p:nvCxnSpPr>
        <p:spPr>
          <a:xfrm flipH="1" flipV="1">
            <a:off x="2645480" y="2676449"/>
            <a:ext cx="87494" cy="239855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3" name="연결선: 꺾임 42">
            <a:extLst>
              <a:ext uri="{FF2B5EF4-FFF2-40B4-BE49-F238E27FC236}">
                <a16:creationId xmlns:a16="http://schemas.microsoft.com/office/drawing/2014/main" id="{8BEE334B-FF62-43B0-B5EB-EC43A3F81041}"/>
              </a:ext>
            </a:extLst>
          </p:cNvPr>
          <p:cNvCxnSpPr>
            <a:cxnSpLocks noChangeAspect="1"/>
          </p:cNvCxnSpPr>
          <p:nvPr/>
        </p:nvCxnSpPr>
        <p:spPr>
          <a:xfrm rot="10800000">
            <a:off x="1721625" y="2524318"/>
            <a:ext cx="32892" cy="2664000"/>
          </a:xfrm>
          <a:prstGeom prst="bentConnector3">
            <a:avLst>
              <a:gd name="adj1" fmla="val 3697086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4" name="연결선: 꺾임 43">
            <a:extLst>
              <a:ext uri="{FF2B5EF4-FFF2-40B4-BE49-F238E27FC236}">
                <a16:creationId xmlns:a16="http://schemas.microsoft.com/office/drawing/2014/main" id="{93317F22-58D0-44B6-8A30-BF77990C1B29}"/>
              </a:ext>
            </a:extLst>
          </p:cNvPr>
          <p:cNvCxnSpPr>
            <a:cxnSpLocks noChangeAspect="1"/>
          </p:cNvCxnSpPr>
          <p:nvPr/>
        </p:nvCxnSpPr>
        <p:spPr>
          <a:xfrm rot="10800000">
            <a:off x="1689461" y="2889256"/>
            <a:ext cx="35112" cy="2844000"/>
          </a:xfrm>
          <a:prstGeom prst="bentConnector3">
            <a:avLst>
              <a:gd name="adj1" fmla="val 3132134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5" name="연결선: 꺾임 44">
            <a:extLst>
              <a:ext uri="{FF2B5EF4-FFF2-40B4-BE49-F238E27FC236}">
                <a16:creationId xmlns:a16="http://schemas.microsoft.com/office/drawing/2014/main" id="{21BA6A98-556F-4850-A480-1F3A9A4DA604}"/>
              </a:ext>
            </a:extLst>
          </p:cNvPr>
          <p:cNvCxnSpPr>
            <a:cxnSpLocks noChangeAspect="1"/>
            <a:stCxn id="34" idx="0"/>
          </p:cNvCxnSpPr>
          <p:nvPr/>
        </p:nvCxnSpPr>
        <p:spPr>
          <a:xfrm rot="5400000" flipH="1" flipV="1">
            <a:off x="1207024" y="4281451"/>
            <a:ext cx="2325664" cy="442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  <p:bldP spid="27" grpId="0" animBg="1"/>
      <p:bldP spid="29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7" grpId="0" animBg="1"/>
      <p:bldP spid="47" grpId="0" animBg="1"/>
      <p:bldP spid="48" grpId="0" animBg="1"/>
      <p:bldP spid="51" grpId="0" animBg="1"/>
      <p:bldP spid="53" grpId="0" animBg="1"/>
      <p:bldP spid="57" grpId="0" animBg="1"/>
      <p:bldP spid="62" grpId="0" animBg="1"/>
      <p:bldP spid="68" grpId="0" animBg="1"/>
      <p:bldP spid="73" grpId="0" animBg="1"/>
      <p:bldP spid="41" grpId="0" animBg="1"/>
      <p:bldP spid="4122" grpId="0" animBg="1"/>
      <p:bldP spid="36" grpId="0" animBg="1"/>
      <p:bldP spid="3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단항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29791" y="1773784"/>
            <a:ext cx="1813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20888"/>
            <a:ext cx="7632848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단항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42910" y="1285860"/>
            <a:ext cx="65008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4 : !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연산자 중복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원래 기능에 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!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기능을 새로 부여함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16832"/>
            <a:ext cx="7632848" cy="4604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단항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04CF6337-3444-6BF8-51CD-7395B9114E64}"/>
              </a:ext>
            </a:extLst>
          </p:cNvPr>
          <p:cNvSpPr/>
          <p:nvPr/>
        </p:nvSpPr>
        <p:spPr>
          <a:xfrm>
            <a:off x="755576" y="1196752"/>
            <a:ext cx="7632848" cy="53146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endParaRPr lang="en-US" altLang="ko-KR" sz="1100" b="1" i="0" u="none" strike="noStrike" baseline="0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00" b="1" i="0" u="none" strike="noStrike" baseline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1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1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  <a:endParaRPr lang="ko-KR" altLang="en-US" sz="11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ko-KR" altLang="en-US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m;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a){ m = a; }</a:t>
            </a:r>
          </a:p>
          <a:p>
            <a:pPr marR="0" algn="l" rtl="0"/>
            <a:endParaRPr lang="en-US" altLang="ko-KR" sz="11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operator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!(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);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1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 </a:t>
            </a:r>
            <a:r>
              <a:rPr lang="en-US" altLang="ko-KR" sz="1100" b="1" i="0" u="none" strike="noStrike" baseline="0" dirty="0" err="1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1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class</a:t>
            </a:r>
            <a:endParaRPr lang="ko-KR" altLang="en-US" sz="11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1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operator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!(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 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sum = 1;</a:t>
            </a:r>
          </a:p>
          <a:p>
            <a:pPr marR="0" algn="l" rtl="0"/>
            <a:endParaRPr lang="en-US" altLang="ko-KR" sz="11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do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sum *= m;</a:t>
            </a:r>
            <a:r>
              <a:rPr lang="ko-KR" altLang="en-US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sz="11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}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while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(--m);		</a:t>
            </a:r>
          </a:p>
          <a:p>
            <a:pPr marR="0" algn="l" rtl="0"/>
            <a:endParaRPr lang="en-US" altLang="ko-KR" sz="11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sum;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1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//operator !()</a:t>
            </a:r>
          </a:p>
          <a:p>
            <a:pPr marR="0" algn="l" rtl="0"/>
            <a:endParaRPr lang="en-US" altLang="ko-KR" sz="1100" b="1" dirty="0">
              <a:solidFill>
                <a:srgbClr val="008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	</a:t>
            </a:r>
          </a:p>
          <a:p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MC(3);</a:t>
            </a:r>
          </a:p>
          <a:p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!MC &lt;&lt; </a:t>
            </a:r>
            <a:r>
              <a:rPr lang="en-US" altLang="ko-KR" sz="11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endParaRPr lang="en-US" altLang="ko-KR" sz="11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100" b="1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en-US" sz="1100" b="1" spc="200" dirty="0">
              <a:solidFill>
                <a:srgbClr val="008000"/>
              </a:solidFill>
              <a:latin typeface="맑은 고딕"/>
              <a:ea typeface="맑은 고딕"/>
            </a:endParaRPr>
          </a:p>
          <a:p>
            <a:pPr marR="0" algn="l" rtl="0"/>
            <a:endParaRPr lang="en-US" altLang="ko-KR" sz="9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A2A4D149-8B80-7D6E-BDAA-84D1EF700C2E}"/>
              </a:ext>
            </a:extLst>
          </p:cNvPr>
          <p:cNvSpPr/>
          <p:nvPr/>
        </p:nvSpPr>
        <p:spPr>
          <a:xfrm>
            <a:off x="1691680" y="2222019"/>
            <a:ext cx="1728192" cy="25778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 dirty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A4C13492-065C-39ED-4BC7-003E0BC089C1}"/>
              </a:ext>
            </a:extLst>
          </p:cNvPr>
          <p:cNvSpPr/>
          <p:nvPr/>
        </p:nvSpPr>
        <p:spPr bwMode="auto">
          <a:xfrm>
            <a:off x="4467165" y="2206998"/>
            <a:ext cx="3129171" cy="246863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객체의 </a:t>
            </a: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</a:t>
            </a: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을 초기화 하는 생성자</a:t>
            </a:r>
            <a:endParaRPr kumimoji="0" lang="ko-KR" altLang="en-US" sz="10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BE2C9559-F823-268C-5ED1-DD0C967F3A1C}"/>
              </a:ext>
            </a:extLst>
          </p:cNvPr>
          <p:cNvSpPr/>
          <p:nvPr/>
        </p:nvSpPr>
        <p:spPr>
          <a:xfrm>
            <a:off x="1691680" y="2557666"/>
            <a:ext cx="1494511" cy="257784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C1C37462-7685-0DF0-490C-9E1D848C6170}"/>
              </a:ext>
            </a:extLst>
          </p:cNvPr>
          <p:cNvSpPr/>
          <p:nvPr/>
        </p:nvSpPr>
        <p:spPr bwMode="auto">
          <a:xfrm>
            <a:off x="4457731" y="2544784"/>
            <a:ext cx="1787178" cy="246863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! </a:t>
            </a:r>
            <a:r>
              <a:rPr kumimoji="0" lang="ko-KR" altLang="en-US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연산자 중복 </a:t>
            </a:r>
            <a:r>
              <a:rPr kumimoji="0" lang="en-US" altLang="ko-KR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=&gt; </a:t>
            </a:r>
            <a:r>
              <a:rPr kumimoji="0" lang="ko-KR" altLang="en-US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외부 정의</a:t>
            </a:r>
            <a:endParaRPr kumimoji="0" lang="ko-KR" altLang="en-US" sz="10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5C9DC250-0425-C0D0-11E0-E1B74BDC9657}"/>
              </a:ext>
            </a:extLst>
          </p:cNvPr>
          <p:cNvSpPr/>
          <p:nvPr/>
        </p:nvSpPr>
        <p:spPr>
          <a:xfrm>
            <a:off x="788507" y="3084784"/>
            <a:ext cx="2806140" cy="1729891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91E49040-6582-61D9-247A-A12B6FF625A6}"/>
              </a:ext>
            </a:extLst>
          </p:cNvPr>
          <p:cNvSpPr/>
          <p:nvPr/>
        </p:nvSpPr>
        <p:spPr>
          <a:xfrm>
            <a:off x="1704851" y="3752408"/>
            <a:ext cx="1787029" cy="59827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17959DBD-959F-EAAA-235A-28EE0C169A49}"/>
              </a:ext>
            </a:extLst>
          </p:cNvPr>
          <p:cNvSpPr/>
          <p:nvPr/>
        </p:nvSpPr>
        <p:spPr>
          <a:xfrm>
            <a:off x="2627785" y="3936103"/>
            <a:ext cx="792088" cy="19192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5AED1D89-1A23-E059-73DD-E04D32A948B3}"/>
              </a:ext>
            </a:extLst>
          </p:cNvPr>
          <p:cNvSpPr/>
          <p:nvPr/>
        </p:nvSpPr>
        <p:spPr>
          <a:xfrm>
            <a:off x="1801773" y="4128025"/>
            <a:ext cx="754006" cy="18369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94CC0E6E-25C8-695D-105E-2EE6F9FFB5E3}"/>
              </a:ext>
            </a:extLst>
          </p:cNvPr>
          <p:cNvSpPr/>
          <p:nvPr/>
        </p:nvSpPr>
        <p:spPr bwMode="auto">
          <a:xfrm>
            <a:off x="4612020" y="3159258"/>
            <a:ext cx="2531464" cy="246863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연산자 함수가 소속된 클래스명을 명시함</a:t>
            </a:r>
            <a:endParaRPr kumimoji="0" lang="ko-KR" altLang="en-US" sz="10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4BA6515E-1438-7D08-DF64-24E278B58C31}"/>
              </a:ext>
            </a:extLst>
          </p:cNvPr>
          <p:cNvSpPr/>
          <p:nvPr/>
        </p:nvSpPr>
        <p:spPr>
          <a:xfrm>
            <a:off x="1043609" y="3116173"/>
            <a:ext cx="665852" cy="17094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3A9933B9-366E-9EB2-CA02-38D1C6F4E0F9}"/>
              </a:ext>
            </a:extLst>
          </p:cNvPr>
          <p:cNvSpPr/>
          <p:nvPr/>
        </p:nvSpPr>
        <p:spPr bwMode="auto">
          <a:xfrm>
            <a:off x="4614152" y="3445820"/>
            <a:ext cx="3375804" cy="4161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! </a:t>
            </a:r>
            <a:r>
              <a:rPr kumimoji="0" lang="ko-KR" altLang="en-US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연산자 중복 </a:t>
            </a:r>
            <a:r>
              <a:rPr kumimoji="0" lang="en-US" altLang="ko-KR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: !</a:t>
            </a:r>
            <a:r>
              <a:rPr kumimoji="0" lang="ko-KR" altLang="en-US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객체</a:t>
            </a:r>
            <a:endParaRPr kumimoji="0" lang="en-US" altLang="ko-KR" sz="10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85750" indent="-285750" algn="just">
              <a:buFont typeface="Symbol" panose="05050102010706020507" pitchFamily="18" charset="2"/>
              <a:buChar char="Þ"/>
            </a:pPr>
            <a:r>
              <a:rPr kumimoji="0" lang="ko-KR" altLang="en-US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객체의 </a:t>
            </a:r>
            <a:r>
              <a:rPr kumimoji="0" lang="en-US" altLang="ko-KR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m</a:t>
            </a:r>
            <a:r>
              <a:rPr kumimoji="0" lang="ko-KR" altLang="en-US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의 </a:t>
            </a:r>
            <a:r>
              <a:rPr kumimoji="0" lang="en-US" altLang="ko-KR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factorial </a:t>
            </a:r>
            <a:r>
              <a:rPr kumimoji="0" lang="ko-KR" altLang="en-US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값을 구함</a:t>
            </a: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A899911F-DEDE-E255-8E0A-39F804C9BFF5}"/>
              </a:ext>
            </a:extLst>
          </p:cNvPr>
          <p:cNvSpPr/>
          <p:nvPr/>
        </p:nvSpPr>
        <p:spPr bwMode="auto">
          <a:xfrm>
            <a:off x="4606207" y="4413923"/>
            <a:ext cx="3159780" cy="4007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객체의 </a:t>
            </a: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 </a:t>
            </a: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값을 </a:t>
            </a: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씩 감소시키면서</a:t>
            </a:r>
            <a:endParaRPr kumimoji="0" lang="en-US" altLang="ko-KR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su</a:t>
            </a: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 </a:t>
            </a: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값과 곱하여 그 결과를 </a:t>
            </a: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sum</a:t>
            </a: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다시 대입함</a:t>
            </a:r>
            <a:endParaRPr kumimoji="0" lang="ko-KR" altLang="en-US" sz="10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66" name="직선 화살표 연결선 65">
            <a:extLst>
              <a:ext uri="{FF2B5EF4-FFF2-40B4-BE49-F238E27FC236}">
                <a16:creationId xmlns:a16="http://schemas.microsoft.com/office/drawing/2014/main" id="{56FDE9E5-9A4A-6540-1ED3-1A164F37C6B1}"/>
              </a:ext>
            </a:extLst>
          </p:cNvPr>
          <p:cNvCxnSpPr>
            <a:cxnSpLocks/>
            <a:stCxn id="65" idx="1"/>
          </p:cNvCxnSpPr>
          <p:nvPr/>
        </p:nvCxnSpPr>
        <p:spPr>
          <a:xfrm flipH="1" flipV="1">
            <a:off x="3451569" y="4348803"/>
            <a:ext cx="1154638" cy="2654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7FA513C4-DF72-9B4D-8359-7373AAC25ACB}"/>
              </a:ext>
            </a:extLst>
          </p:cNvPr>
          <p:cNvSpPr/>
          <p:nvPr/>
        </p:nvSpPr>
        <p:spPr bwMode="auto">
          <a:xfrm>
            <a:off x="4606207" y="4069870"/>
            <a:ext cx="1405953" cy="246863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sum = sum * </a:t>
            </a:r>
            <a:r>
              <a:rPr kumimoji="0" lang="en-US" altLang="ko-KR" sz="10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MC.m</a:t>
            </a: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;</a:t>
            </a:r>
            <a:endParaRPr kumimoji="0" lang="ko-KR" altLang="en-US" sz="10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D39400C2-88DB-9F05-A0BF-4924D85801B3}"/>
              </a:ext>
            </a:extLst>
          </p:cNvPr>
          <p:cNvSpPr/>
          <p:nvPr/>
        </p:nvSpPr>
        <p:spPr bwMode="auto">
          <a:xfrm>
            <a:off x="4612020" y="4878772"/>
            <a:ext cx="2151668" cy="246863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</a:t>
            </a: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이 </a:t>
            </a: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0</a:t>
            </a: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이 되는 순간 </a:t>
            </a:r>
            <a:r>
              <a:rPr kumimoji="0" lang="ko-KR" altLang="en-US" sz="10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반복문</a:t>
            </a: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종료함</a:t>
            </a:r>
            <a:endParaRPr kumimoji="0" lang="ko-KR" altLang="en-US" sz="10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53" name="직선 화살표 연결선 52">
            <a:extLst>
              <a:ext uri="{FF2B5EF4-FFF2-40B4-BE49-F238E27FC236}">
                <a16:creationId xmlns:a16="http://schemas.microsoft.com/office/drawing/2014/main" id="{F041D643-932F-F351-C747-A2108102BD2D}"/>
              </a:ext>
            </a:extLst>
          </p:cNvPr>
          <p:cNvCxnSpPr>
            <a:cxnSpLocks/>
            <a:endCxn id="37" idx="3"/>
          </p:cNvCxnSpPr>
          <p:nvPr/>
        </p:nvCxnSpPr>
        <p:spPr>
          <a:xfrm flipH="1" flipV="1">
            <a:off x="3186191" y="2686558"/>
            <a:ext cx="1271540" cy="63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36" name="연결선: 꺾임 35">
            <a:extLst>
              <a:ext uri="{FF2B5EF4-FFF2-40B4-BE49-F238E27FC236}">
                <a16:creationId xmlns:a16="http://schemas.microsoft.com/office/drawing/2014/main" id="{7A6C761B-3EE0-4530-BDD8-2D0C48AF754E}"/>
              </a:ext>
            </a:extLst>
          </p:cNvPr>
          <p:cNvCxnSpPr>
            <a:cxnSpLocks/>
            <a:stCxn id="51" idx="0"/>
            <a:endCxn id="52" idx="0"/>
          </p:cNvCxnSpPr>
          <p:nvPr/>
        </p:nvCxnSpPr>
        <p:spPr>
          <a:xfrm rot="16200000" flipV="1">
            <a:off x="3605602" y="887107"/>
            <a:ext cx="43085" cy="4501217"/>
          </a:xfrm>
          <a:prstGeom prst="bentConnector3">
            <a:avLst>
              <a:gd name="adj1" fmla="val 630579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61" name="연결선: 꺾임 60">
            <a:extLst>
              <a:ext uri="{FF2B5EF4-FFF2-40B4-BE49-F238E27FC236}">
                <a16:creationId xmlns:a16="http://schemas.microsoft.com/office/drawing/2014/main" id="{EA924CF6-D6E9-462F-B0F5-7BA5A2B55D14}"/>
              </a:ext>
            </a:extLst>
          </p:cNvPr>
          <p:cNvCxnSpPr>
            <a:cxnSpLocks/>
            <a:stCxn id="74" idx="1"/>
            <a:endCxn id="45" idx="2"/>
          </p:cNvCxnSpPr>
          <p:nvPr/>
        </p:nvCxnSpPr>
        <p:spPr>
          <a:xfrm rot="10800000">
            <a:off x="2178776" y="4311720"/>
            <a:ext cx="2433244" cy="690485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67" name="연결선: 꺾임 66">
            <a:extLst>
              <a:ext uri="{FF2B5EF4-FFF2-40B4-BE49-F238E27FC236}">
                <a16:creationId xmlns:a16="http://schemas.microsoft.com/office/drawing/2014/main" id="{6E06F575-6EAF-5F1B-A36B-400CBE2D6147}"/>
              </a:ext>
            </a:extLst>
          </p:cNvPr>
          <p:cNvCxnSpPr>
            <a:cxnSpLocks/>
            <a:stCxn id="70" idx="1"/>
            <a:endCxn id="44" idx="2"/>
          </p:cNvCxnSpPr>
          <p:nvPr/>
        </p:nvCxnSpPr>
        <p:spPr>
          <a:xfrm rot="10800000">
            <a:off x="3023829" y="4128026"/>
            <a:ext cx="1582378" cy="65277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3" name="직선 화살표 연결선 2">
            <a:extLst>
              <a:ext uri="{FF2B5EF4-FFF2-40B4-BE49-F238E27FC236}">
                <a16:creationId xmlns:a16="http://schemas.microsoft.com/office/drawing/2014/main" id="{CEB0981E-D87F-4FC5-9244-B1B9DA4B9D4A}"/>
              </a:ext>
            </a:extLst>
          </p:cNvPr>
          <p:cNvCxnSpPr>
            <a:cxnSpLocks/>
            <a:stCxn id="34" idx="1"/>
          </p:cNvCxnSpPr>
          <p:nvPr/>
        </p:nvCxnSpPr>
        <p:spPr>
          <a:xfrm flipH="1">
            <a:off x="3419873" y="2330430"/>
            <a:ext cx="1047292" cy="443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A4B22D09-6E6E-41C0-A4E6-F3F08BE62CBB}"/>
              </a:ext>
            </a:extLst>
          </p:cNvPr>
          <p:cNvCxnSpPr>
            <a:cxnSpLocks/>
            <a:stCxn id="55" idx="1"/>
          </p:cNvCxnSpPr>
          <p:nvPr/>
        </p:nvCxnSpPr>
        <p:spPr>
          <a:xfrm flipH="1">
            <a:off x="3594648" y="3653891"/>
            <a:ext cx="1019504" cy="199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559A262C-2402-4147-81CF-61732794A732}"/>
              </a:ext>
            </a:extLst>
          </p:cNvPr>
          <p:cNvSpPr/>
          <p:nvPr/>
        </p:nvSpPr>
        <p:spPr>
          <a:xfrm>
            <a:off x="1732656" y="5274552"/>
            <a:ext cx="1147156" cy="24686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EB19173B-E5CE-4607-8AB0-FADA9D3FADA8}"/>
              </a:ext>
            </a:extLst>
          </p:cNvPr>
          <p:cNvSpPr/>
          <p:nvPr/>
        </p:nvSpPr>
        <p:spPr bwMode="auto">
          <a:xfrm>
            <a:off x="4605059" y="5249838"/>
            <a:ext cx="1983166" cy="246863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 </a:t>
            </a: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생성시 생성자 호출됨</a:t>
            </a:r>
            <a:endParaRPr kumimoji="0" lang="ko-KR" altLang="en-US" sz="10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58" name="직선 화살표 연결선 57">
            <a:extLst>
              <a:ext uri="{FF2B5EF4-FFF2-40B4-BE49-F238E27FC236}">
                <a16:creationId xmlns:a16="http://schemas.microsoft.com/office/drawing/2014/main" id="{736DE74E-F3E3-44A2-81EF-7E0FC8524625}"/>
              </a:ext>
            </a:extLst>
          </p:cNvPr>
          <p:cNvCxnSpPr>
            <a:cxnSpLocks/>
            <a:stCxn id="57" idx="1"/>
            <a:endCxn id="56" idx="3"/>
          </p:cNvCxnSpPr>
          <p:nvPr/>
        </p:nvCxnSpPr>
        <p:spPr>
          <a:xfrm flipH="1">
            <a:off x="2879812" y="5373270"/>
            <a:ext cx="1725247" cy="247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21FD3793-8655-4E12-A42E-AD8E414DFCFD}"/>
              </a:ext>
            </a:extLst>
          </p:cNvPr>
          <p:cNvSpPr/>
          <p:nvPr/>
        </p:nvSpPr>
        <p:spPr>
          <a:xfrm>
            <a:off x="2329861" y="5608735"/>
            <a:ext cx="353455" cy="201502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053B41FB-AB28-47CD-B719-6FC69453BF00}"/>
              </a:ext>
            </a:extLst>
          </p:cNvPr>
          <p:cNvSpPr/>
          <p:nvPr/>
        </p:nvSpPr>
        <p:spPr bwMode="auto">
          <a:xfrm>
            <a:off x="4605059" y="5867765"/>
            <a:ext cx="1551118" cy="246863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000" b="1" dirty="0" err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MC.operator</a:t>
            </a:r>
            <a:r>
              <a:rPr kumimoji="0" lang="en-US" altLang="ko-KR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!() </a:t>
            </a:r>
            <a:r>
              <a:rPr kumimoji="0" lang="ko-KR" altLang="en-US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호출됨</a:t>
            </a:r>
            <a:endParaRPr kumimoji="0" lang="en-US" altLang="ko-KR" sz="10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62" name="연결선: 꺾임 61">
            <a:extLst>
              <a:ext uri="{FF2B5EF4-FFF2-40B4-BE49-F238E27FC236}">
                <a16:creationId xmlns:a16="http://schemas.microsoft.com/office/drawing/2014/main" id="{D7E027DF-5D7C-4983-8D50-BE50E23204D8}"/>
              </a:ext>
            </a:extLst>
          </p:cNvPr>
          <p:cNvCxnSpPr>
            <a:cxnSpLocks/>
            <a:stCxn id="60" idx="1"/>
            <a:endCxn id="59" idx="2"/>
          </p:cNvCxnSpPr>
          <p:nvPr/>
        </p:nvCxnSpPr>
        <p:spPr>
          <a:xfrm rot="10800000">
            <a:off x="2506589" y="5810237"/>
            <a:ext cx="2098470" cy="18096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69" name="타원 68">
            <a:extLst>
              <a:ext uri="{FF2B5EF4-FFF2-40B4-BE49-F238E27FC236}">
                <a16:creationId xmlns:a16="http://schemas.microsoft.com/office/drawing/2014/main" id="{EDB8ECDD-24FB-4068-8298-796AC1EFF597}"/>
              </a:ext>
            </a:extLst>
          </p:cNvPr>
          <p:cNvSpPr/>
          <p:nvPr/>
        </p:nvSpPr>
        <p:spPr>
          <a:xfrm>
            <a:off x="2555779" y="5274556"/>
            <a:ext cx="254578" cy="22620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 dirty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71" name="타원 70">
            <a:extLst>
              <a:ext uri="{FF2B5EF4-FFF2-40B4-BE49-F238E27FC236}">
                <a16:creationId xmlns:a16="http://schemas.microsoft.com/office/drawing/2014/main" id="{5524C438-9836-44FF-BFA1-5899EC005178}"/>
              </a:ext>
            </a:extLst>
          </p:cNvPr>
          <p:cNvSpPr/>
          <p:nvPr/>
        </p:nvSpPr>
        <p:spPr>
          <a:xfrm>
            <a:off x="2532476" y="2256015"/>
            <a:ext cx="190618" cy="248065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72" name="직선 화살표 연결선 71">
            <a:extLst>
              <a:ext uri="{FF2B5EF4-FFF2-40B4-BE49-F238E27FC236}">
                <a16:creationId xmlns:a16="http://schemas.microsoft.com/office/drawing/2014/main" id="{7F02F3C1-7963-494A-887B-612AAFB4D429}"/>
              </a:ext>
            </a:extLst>
          </p:cNvPr>
          <p:cNvCxnSpPr>
            <a:cxnSpLocks/>
          </p:cNvCxnSpPr>
          <p:nvPr/>
        </p:nvCxnSpPr>
        <p:spPr>
          <a:xfrm flipH="1" flipV="1">
            <a:off x="2611309" y="2504080"/>
            <a:ext cx="55283" cy="27704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75" name="연결선: 꺾임 74">
            <a:extLst>
              <a:ext uri="{FF2B5EF4-FFF2-40B4-BE49-F238E27FC236}">
                <a16:creationId xmlns:a16="http://schemas.microsoft.com/office/drawing/2014/main" id="{DA339568-D6A8-4D85-AB86-2C3C79CF4946}"/>
              </a:ext>
            </a:extLst>
          </p:cNvPr>
          <p:cNvCxnSpPr>
            <a:cxnSpLocks noChangeAspect="1"/>
          </p:cNvCxnSpPr>
          <p:nvPr/>
        </p:nvCxnSpPr>
        <p:spPr>
          <a:xfrm rot="10800000">
            <a:off x="1685307" y="2342053"/>
            <a:ext cx="37332" cy="3024000"/>
          </a:xfrm>
          <a:prstGeom prst="bentConnector3">
            <a:avLst>
              <a:gd name="adj1" fmla="val 2990959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78" name="연결선: 꺾임 77">
            <a:extLst>
              <a:ext uri="{FF2B5EF4-FFF2-40B4-BE49-F238E27FC236}">
                <a16:creationId xmlns:a16="http://schemas.microsoft.com/office/drawing/2014/main" id="{4425AA54-7BCC-4CFE-AA35-3CE09D21F937}"/>
              </a:ext>
            </a:extLst>
          </p:cNvPr>
          <p:cNvCxnSpPr>
            <a:cxnSpLocks noChangeAspect="1"/>
          </p:cNvCxnSpPr>
          <p:nvPr/>
        </p:nvCxnSpPr>
        <p:spPr>
          <a:xfrm rot="5400000" flipH="1" flipV="1">
            <a:off x="1086872" y="4182232"/>
            <a:ext cx="2827214" cy="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9" name="자유형: 도형 38">
            <a:extLst>
              <a:ext uri="{FF2B5EF4-FFF2-40B4-BE49-F238E27FC236}">
                <a16:creationId xmlns:a16="http://schemas.microsoft.com/office/drawing/2014/main" id="{72AC1407-CF55-4ECB-8DE8-554A30385C5F}"/>
              </a:ext>
            </a:extLst>
          </p:cNvPr>
          <p:cNvSpPr/>
          <p:nvPr/>
        </p:nvSpPr>
        <p:spPr>
          <a:xfrm flipH="1">
            <a:off x="2547388" y="4552181"/>
            <a:ext cx="250080" cy="1097992"/>
          </a:xfrm>
          <a:custGeom>
            <a:avLst/>
            <a:gdLst>
              <a:gd name="connsiteX0" fmla="*/ 805067 w 805067"/>
              <a:gd name="connsiteY0" fmla="*/ 0 h 1111170"/>
              <a:gd name="connsiteX1" fmla="*/ 17989 w 805067"/>
              <a:gd name="connsiteY1" fmla="*/ 231494 h 1111170"/>
              <a:gd name="connsiteX2" fmla="*/ 330505 w 805067"/>
              <a:gd name="connsiteY2" fmla="*/ 1111170 h 1111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05067" h="1111170">
                <a:moveTo>
                  <a:pt x="805067" y="0"/>
                </a:moveTo>
                <a:cubicBezTo>
                  <a:pt x="451075" y="23149"/>
                  <a:pt x="97083" y="46299"/>
                  <a:pt x="17989" y="231494"/>
                </a:cubicBezTo>
                <a:cubicBezTo>
                  <a:pt x="-61105" y="416689"/>
                  <a:pt x="134700" y="763929"/>
                  <a:pt x="330505" y="1111170"/>
                </a:cubicBezTo>
              </a:path>
            </a:pathLst>
          </a:custGeom>
          <a:noFill/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1BEC5F35-F6EE-4E0C-847C-B27AA96B5A14}"/>
              </a:ext>
            </a:extLst>
          </p:cNvPr>
          <p:cNvSpPr/>
          <p:nvPr/>
        </p:nvSpPr>
        <p:spPr>
          <a:xfrm>
            <a:off x="2203488" y="4469094"/>
            <a:ext cx="338919" cy="18404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4383F809-E3DB-4FA7-A50C-91F8654FD9D2}"/>
              </a:ext>
            </a:extLst>
          </p:cNvPr>
          <p:cNvSpPr/>
          <p:nvPr/>
        </p:nvSpPr>
        <p:spPr bwMode="auto">
          <a:xfrm>
            <a:off x="2863401" y="4868474"/>
            <a:ext cx="988519" cy="246863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3 * 2 * 1 = 6</a:t>
            </a:r>
            <a:endParaRPr kumimoji="0" lang="ko-KR" altLang="en-US" sz="10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7" grpId="0" animBg="1"/>
      <p:bldP spid="38" grpId="0" animBg="1"/>
      <p:bldP spid="42" grpId="0" animBg="1"/>
      <p:bldP spid="43" grpId="0" animBg="1"/>
      <p:bldP spid="44" grpId="0" animBg="1"/>
      <p:bldP spid="45" grpId="0" animBg="1"/>
      <p:bldP spid="51" grpId="0" animBg="1"/>
      <p:bldP spid="52" grpId="0" animBg="1"/>
      <p:bldP spid="55" grpId="0" animBg="1"/>
      <p:bldP spid="65" grpId="0" animBg="1"/>
      <p:bldP spid="70" grpId="0" animBg="1"/>
      <p:bldP spid="74" grpId="0" animBg="1"/>
      <p:bldP spid="56" grpId="0" animBg="1"/>
      <p:bldP spid="57" grpId="0" animBg="1"/>
      <p:bldP spid="59" grpId="0" animBg="1"/>
      <p:bldP spid="60" grpId="0" animBg="1"/>
      <p:bldP spid="69" grpId="0" animBg="1"/>
      <p:bldP spid="71" grpId="0" animBg="1"/>
      <p:bldP spid="39" grpId="0" animBg="1"/>
      <p:bldP spid="40" grpId="0" animBg="1"/>
      <p:bldP spid="4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연산자 중복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(operator overloading)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이란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?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4422"/>
            <a:ext cx="8229600" cy="45259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1.</a:t>
            </a:r>
            <a:r>
              <a:rPr lang="en-US" altLang="ko-KR" sz="2000" b="1" dirty="0"/>
              <a:t> 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연산자</a:t>
            </a: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중복이란</a:t>
            </a: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?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altLang="ko-KR" sz="2000" b="1" dirty="0"/>
          </a:p>
          <a:p>
            <a:pPr>
              <a:buNone/>
            </a:pP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1) </a:t>
            </a:r>
            <a:r>
              <a:rPr lang="ko-KR" altLang="en-US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기존에 미리 정의 되어 있는 연산자</a:t>
            </a:r>
            <a:r>
              <a:rPr lang="en-US" altLang="ko-KR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(+, -, /, * </a:t>
            </a:r>
            <a:r>
              <a:rPr lang="ko-KR" altLang="en-US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등</a:t>
            </a:r>
            <a:r>
              <a:rPr lang="en-US" altLang="ko-KR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들을 프로그래머의 </a:t>
            </a:r>
            <a:br>
              <a:rPr lang="en-US" altLang="ko-KR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의도에 맞도록 새롭게 정의하여 사용할 수 있도록 지원하는 기능</a:t>
            </a:r>
            <a:endParaRPr lang="en-US" altLang="ko-KR" sz="18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buNone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2)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연산자를 특정한 기능을 수행하도록 재정의하여 사용하면 </a:t>
            </a:r>
            <a:r>
              <a:rPr lang="ko-KR" altLang="en-US" sz="1800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여러가지</a:t>
            </a:r>
            <a:b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이점을 가질 수 있음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buNone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3)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하나의 기능이 프로그래머의 의도에 따라 바뀌어 동작하는</a:t>
            </a:r>
            <a:b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800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다형성</a:t>
            </a: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(polymorphism)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기능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buNone/>
            </a:pPr>
            <a:endParaRPr lang="ko-KR" altLang="en-US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buNone/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4071942"/>
            <a:ext cx="571504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단항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29791" y="1773784"/>
            <a:ext cx="1813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4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20888"/>
            <a:ext cx="7632848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단항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42910" y="1285860"/>
            <a:ext cx="65008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5 : [ ]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연산자 중복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   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배열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[ ]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가 원래 기능이나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[ ]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기능을 새로 부여함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16832"/>
            <a:ext cx="7776864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단항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6793"/>
            <a:ext cx="7704856" cy="4608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단항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C5BC7CDC-C6EA-EEAB-E171-EA9F1F7917EF}"/>
              </a:ext>
            </a:extLst>
          </p:cNvPr>
          <p:cNvSpPr/>
          <p:nvPr/>
        </p:nvSpPr>
        <p:spPr>
          <a:xfrm>
            <a:off x="827584" y="1196752"/>
            <a:ext cx="7488832" cy="52565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600" b="1" i="0" u="none" strike="noStrike" baseline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  <a:endParaRPr lang="ko-KR" altLang="en-US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ko-KR" altLang="en-US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char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m[10];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6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const</a:t>
            </a:r>
            <a:r>
              <a:rPr lang="ko-KR" altLang="en-US" sz="16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char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*a){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strcpy_s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(m, a); }</a:t>
            </a: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pt-BR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pt-BR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char</a:t>
            </a:r>
            <a:r>
              <a:rPr lang="pt-BR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pt-BR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operator</a:t>
            </a:r>
            <a:r>
              <a:rPr lang="pt-BR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[](</a:t>
            </a:r>
            <a:r>
              <a:rPr lang="pt-BR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pt-BR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n){ </a:t>
            </a:r>
            <a:r>
              <a:rPr lang="pt-BR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pt-BR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m[n]; }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</a:t>
            </a:r>
            <a:r>
              <a:rPr lang="ko-KR" altLang="en-US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</a:t>
            </a:r>
            <a:r>
              <a:rPr lang="en-US" altLang="ko-KR" sz="1600" b="1" i="0" u="none" strike="noStrike" baseline="0" dirty="0" err="1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6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Class</a:t>
            </a:r>
            <a:endParaRPr lang="ko-KR" altLang="en-US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	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MC(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"hello"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);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MC[1] &lt;&lt;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	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  <a:endParaRPr lang="ko-KR" altLang="en-US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</a:t>
            </a:r>
            <a:r>
              <a:rPr lang="ko-KR" altLang="en-US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r>
              <a:rPr lang="ko-KR" altLang="en-US" sz="16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en-US" sz="1600" b="1" spc="200" dirty="0">
              <a:solidFill>
                <a:srgbClr val="008000"/>
              </a:solidFill>
              <a:effectLst/>
              <a:latin typeface="맑은 고딕"/>
              <a:ea typeface="맑은 고딕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751E6D16-F6F2-508B-1F44-2E9857D8DCB0}"/>
              </a:ext>
            </a:extLst>
          </p:cNvPr>
          <p:cNvSpPr/>
          <p:nvPr/>
        </p:nvSpPr>
        <p:spPr>
          <a:xfrm>
            <a:off x="1790634" y="2359737"/>
            <a:ext cx="1255825" cy="24997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69CE4DD6-3F55-B624-02CF-2D3EC4EE364E}"/>
              </a:ext>
            </a:extLst>
          </p:cNvPr>
          <p:cNvSpPr/>
          <p:nvPr/>
        </p:nvSpPr>
        <p:spPr bwMode="auto">
          <a:xfrm>
            <a:off x="3883392" y="1441430"/>
            <a:ext cx="3613248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문자열을 저장하기 위한 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char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 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배열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FB11BAD3-692C-467C-F7D1-415ED9A67AF5}"/>
              </a:ext>
            </a:extLst>
          </p:cNvPr>
          <p:cNvSpPr/>
          <p:nvPr/>
        </p:nvSpPr>
        <p:spPr>
          <a:xfrm>
            <a:off x="1790634" y="2858800"/>
            <a:ext cx="3948862" cy="26876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A89043FC-1C5B-0BD7-C2F9-7EA478C92841}"/>
              </a:ext>
            </a:extLst>
          </p:cNvPr>
          <p:cNvSpPr/>
          <p:nvPr/>
        </p:nvSpPr>
        <p:spPr>
          <a:xfrm>
            <a:off x="1790634" y="3340625"/>
            <a:ext cx="3717470" cy="256324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B188FB9A-1922-E73F-0337-4C185BC667C1}"/>
              </a:ext>
            </a:extLst>
          </p:cNvPr>
          <p:cNvSpPr/>
          <p:nvPr/>
        </p:nvSpPr>
        <p:spPr>
          <a:xfrm>
            <a:off x="1763688" y="4574731"/>
            <a:ext cx="2341009" cy="27549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023B3F64-C4EB-89B4-1569-6A9F26885A76}"/>
              </a:ext>
            </a:extLst>
          </p:cNvPr>
          <p:cNvSpPr/>
          <p:nvPr/>
        </p:nvSpPr>
        <p:spPr>
          <a:xfrm>
            <a:off x="2663788" y="5009585"/>
            <a:ext cx="648072" cy="275498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FD8DC4B4-4ECA-2623-909F-CAE135BB00D2}"/>
              </a:ext>
            </a:extLst>
          </p:cNvPr>
          <p:cNvSpPr/>
          <p:nvPr/>
        </p:nvSpPr>
        <p:spPr bwMode="auto">
          <a:xfrm>
            <a:off x="3883392" y="1819466"/>
            <a:ext cx="3948862" cy="646973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 생성시 인수로 전달된 포인터 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영역의 문자열을 </a:t>
            </a:r>
            <a:r>
              <a:rPr kumimoji="0" lang="en-US" altLang="ko-KR" sz="12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strcpy_s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() 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라이브러리 함수를 사용하여 객체의 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privat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e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멤버 배열 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영역에 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복사하는 생성자</a:t>
            </a: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B30A1EF0-37BE-8A11-B9FD-D59A0F57BA0C}"/>
              </a:ext>
            </a:extLst>
          </p:cNvPr>
          <p:cNvSpPr/>
          <p:nvPr/>
        </p:nvSpPr>
        <p:spPr bwMode="auto">
          <a:xfrm>
            <a:off x="4716016" y="3738829"/>
            <a:ext cx="2880320" cy="4623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[ ] </a:t>
            </a:r>
            <a:r>
              <a:rPr kumimoji="0" lang="ko-KR" altLang="en-US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연산자 중복 </a:t>
            </a:r>
            <a:r>
              <a:rPr kumimoji="0" lang="en-US" altLang="ko-KR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: [ ]</a:t>
            </a:r>
            <a:r>
              <a:rPr kumimoji="0" lang="ko-KR" altLang="en-US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객체</a:t>
            </a:r>
            <a:endParaRPr kumimoji="0" lang="en-US" altLang="ko-KR" sz="12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85750" indent="-285750" algn="just">
              <a:buFont typeface="Symbol" panose="05050102010706020507" pitchFamily="18" charset="2"/>
              <a:buChar char="Þ"/>
            </a:pP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문자 배열 </a:t>
            </a:r>
            <a:r>
              <a:rPr kumimoji="0" lang="en-US" altLang="ko-KR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m</a:t>
            </a:r>
            <a:r>
              <a:rPr kumimoji="0" lang="ko-KR" altLang="en-US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kumimoji="0" lang="en-US" altLang="ko-KR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n</a:t>
            </a:r>
            <a:r>
              <a:rPr kumimoji="0" lang="ko-KR" altLang="en-US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번째 문자를 반환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CCC83457-E9AC-B851-65E4-27AE7F007075}"/>
              </a:ext>
            </a:extLst>
          </p:cNvPr>
          <p:cNvSpPr/>
          <p:nvPr/>
        </p:nvSpPr>
        <p:spPr bwMode="auto">
          <a:xfrm>
            <a:off x="4716016" y="4388993"/>
            <a:ext cx="2680284" cy="646973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생성시 생성자 호출되면서</a:t>
            </a:r>
            <a:endParaRPr kumimoji="0" lang="en-US" altLang="ko-KR" sz="12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배열 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을</a:t>
            </a:r>
            <a:endParaRPr kumimoji="0" lang="en-US" altLang="ko-KR" sz="12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“hello” 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문자열로 초기화 함</a:t>
            </a:r>
          </a:p>
        </p:txBody>
      </p:sp>
      <p:cxnSp>
        <p:nvCxnSpPr>
          <p:cNvPr id="47" name="직선 화살표 연결선 46">
            <a:extLst>
              <a:ext uri="{FF2B5EF4-FFF2-40B4-BE49-F238E27FC236}">
                <a16:creationId xmlns:a16="http://schemas.microsoft.com/office/drawing/2014/main" id="{B02605AE-6AF3-53E4-5997-F3340CA1F142}"/>
              </a:ext>
            </a:extLst>
          </p:cNvPr>
          <p:cNvCxnSpPr>
            <a:cxnSpLocks/>
            <a:stCxn id="46" idx="1"/>
            <a:endCxn id="36" idx="3"/>
          </p:cNvCxnSpPr>
          <p:nvPr/>
        </p:nvCxnSpPr>
        <p:spPr>
          <a:xfrm flipH="1">
            <a:off x="4104697" y="4712480"/>
            <a:ext cx="611319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B46DE1B1-0995-6FF5-0BAA-3FD8EBC2D00A}"/>
              </a:ext>
            </a:extLst>
          </p:cNvPr>
          <p:cNvSpPr/>
          <p:nvPr/>
        </p:nvSpPr>
        <p:spPr bwMode="auto">
          <a:xfrm>
            <a:off x="4716016" y="5359453"/>
            <a:ext cx="2088232" cy="4623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dirty="0" err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MC.operator</a:t>
            </a:r>
            <a:r>
              <a:rPr kumimoji="0" lang="en-US" altLang="ko-KR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[ ](1) </a:t>
            </a:r>
            <a:r>
              <a:rPr kumimoji="0" lang="ko-KR" altLang="en-US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호출됨</a:t>
            </a:r>
            <a:endParaRPr kumimoji="0" lang="en-US" altLang="ko-KR" sz="12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=&gt; m[1]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의 문자를 출력</a:t>
            </a: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9BA8EB82-AE03-CC3C-46B6-63D9A753DEED}"/>
              </a:ext>
            </a:extLst>
          </p:cNvPr>
          <p:cNvSpPr/>
          <p:nvPr/>
        </p:nvSpPr>
        <p:spPr bwMode="auto">
          <a:xfrm>
            <a:off x="5422843" y="2520887"/>
            <a:ext cx="509919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복사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" name="자유형: 도형 1">
            <a:extLst>
              <a:ext uri="{FF2B5EF4-FFF2-40B4-BE49-F238E27FC236}">
                <a16:creationId xmlns:a16="http://schemas.microsoft.com/office/drawing/2014/main" id="{D2281098-F663-7B45-7EE0-C83FD963C130}"/>
              </a:ext>
            </a:extLst>
          </p:cNvPr>
          <p:cNvSpPr/>
          <p:nvPr/>
        </p:nvSpPr>
        <p:spPr>
          <a:xfrm>
            <a:off x="5142859" y="2698899"/>
            <a:ext cx="289367" cy="247959"/>
          </a:xfrm>
          <a:custGeom>
            <a:avLst/>
            <a:gdLst>
              <a:gd name="connsiteX0" fmla="*/ 289367 w 289367"/>
              <a:gd name="connsiteY0" fmla="*/ 173649 h 173649"/>
              <a:gd name="connsiteX1" fmla="*/ 104172 w 289367"/>
              <a:gd name="connsiteY1" fmla="*/ 29 h 173649"/>
              <a:gd name="connsiteX2" fmla="*/ 0 w 289367"/>
              <a:gd name="connsiteY2" fmla="*/ 162075 h 173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9367" h="173649">
                <a:moveTo>
                  <a:pt x="289367" y="173649"/>
                </a:moveTo>
                <a:cubicBezTo>
                  <a:pt x="220883" y="87803"/>
                  <a:pt x="152400" y="1958"/>
                  <a:pt x="104172" y="29"/>
                </a:cubicBezTo>
                <a:cubicBezTo>
                  <a:pt x="55944" y="-1900"/>
                  <a:pt x="13504" y="90698"/>
                  <a:pt x="0" y="162075"/>
                </a:cubicBezTo>
              </a:path>
            </a:pathLst>
          </a:custGeom>
          <a:noFill/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45" name="연결선: 꺾임 44">
            <a:extLst>
              <a:ext uri="{FF2B5EF4-FFF2-40B4-BE49-F238E27FC236}">
                <a16:creationId xmlns:a16="http://schemas.microsoft.com/office/drawing/2014/main" id="{BFACA008-A684-40F4-A363-FD4EEED72EA0}"/>
              </a:ext>
            </a:extLst>
          </p:cNvPr>
          <p:cNvCxnSpPr>
            <a:cxnSpLocks/>
            <a:stCxn id="52" idx="1"/>
            <a:endCxn id="37" idx="2"/>
          </p:cNvCxnSpPr>
          <p:nvPr/>
        </p:nvCxnSpPr>
        <p:spPr>
          <a:xfrm rot="10800000">
            <a:off x="2987824" y="5285083"/>
            <a:ext cx="1728192" cy="305524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11" name="직선 화살표 연결선 10">
            <a:extLst>
              <a:ext uri="{FF2B5EF4-FFF2-40B4-BE49-F238E27FC236}">
                <a16:creationId xmlns:a16="http://schemas.microsoft.com/office/drawing/2014/main" id="{83CCD626-F536-4F94-8BDF-51E2F08F31CE}"/>
              </a:ext>
            </a:extLst>
          </p:cNvPr>
          <p:cNvCxnSpPr>
            <a:cxnSpLocks/>
            <a:stCxn id="26" idx="1"/>
            <a:endCxn id="24" idx="3"/>
          </p:cNvCxnSpPr>
          <p:nvPr/>
        </p:nvCxnSpPr>
        <p:spPr>
          <a:xfrm flipH="1">
            <a:off x="3046459" y="1580251"/>
            <a:ext cx="836933" cy="90447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16" name="직선 화살표 연결선 15">
            <a:extLst>
              <a:ext uri="{FF2B5EF4-FFF2-40B4-BE49-F238E27FC236}">
                <a16:creationId xmlns:a16="http://schemas.microsoft.com/office/drawing/2014/main" id="{C9EAE5BE-DCC0-4D96-88E7-2B275939DFBF}"/>
              </a:ext>
            </a:extLst>
          </p:cNvPr>
          <p:cNvCxnSpPr>
            <a:cxnSpLocks/>
          </p:cNvCxnSpPr>
          <p:nvPr/>
        </p:nvCxnSpPr>
        <p:spPr>
          <a:xfrm flipH="1">
            <a:off x="4211960" y="2480152"/>
            <a:ext cx="685323" cy="3786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9" name="타원 48">
            <a:extLst>
              <a:ext uri="{FF2B5EF4-FFF2-40B4-BE49-F238E27FC236}">
                <a16:creationId xmlns:a16="http://schemas.microsoft.com/office/drawing/2014/main" id="{64FE1060-0421-460B-B13C-04F152152AF8}"/>
              </a:ext>
            </a:extLst>
          </p:cNvPr>
          <p:cNvSpPr/>
          <p:nvPr/>
        </p:nvSpPr>
        <p:spPr>
          <a:xfrm>
            <a:off x="3692763" y="2833660"/>
            <a:ext cx="371508" cy="328435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50" name="타원 49">
            <a:extLst>
              <a:ext uri="{FF2B5EF4-FFF2-40B4-BE49-F238E27FC236}">
                <a16:creationId xmlns:a16="http://schemas.microsoft.com/office/drawing/2014/main" id="{B9798D21-E89E-4648-ACB8-BB799962AE47}"/>
              </a:ext>
            </a:extLst>
          </p:cNvPr>
          <p:cNvSpPr/>
          <p:nvPr/>
        </p:nvSpPr>
        <p:spPr>
          <a:xfrm>
            <a:off x="3061377" y="4509460"/>
            <a:ext cx="747885" cy="372131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39" name="직선 화살표 연결선 38">
            <a:extLst>
              <a:ext uri="{FF2B5EF4-FFF2-40B4-BE49-F238E27FC236}">
                <a16:creationId xmlns:a16="http://schemas.microsoft.com/office/drawing/2014/main" id="{361258F8-5768-4B55-ACEB-469812D883E7}"/>
              </a:ext>
            </a:extLst>
          </p:cNvPr>
          <p:cNvCxnSpPr>
            <a:cxnSpLocks/>
            <a:stCxn id="50" idx="0"/>
            <a:endCxn id="49" idx="3"/>
          </p:cNvCxnSpPr>
          <p:nvPr/>
        </p:nvCxnSpPr>
        <p:spPr>
          <a:xfrm flipV="1">
            <a:off x="3435320" y="3113997"/>
            <a:ext cx="311849" cy="139546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57" name="연결선: 꺾임 56">
            <a:extLst>
              <a:ext uri="{FF2B5EF4-FFF2-40B4-BE49-F238E27FC236}">
                <a16:creationId xmlns:a16="http://schemas.microsoft.com/office/drawing/2014/main" id="{BD72AAF1-741D-462A-BF8E-4185B1BE0056}"/>
              </a:ext>
            </a:extLst>
          </p:cNvPr>
          <p:cNvCxnSpPr>
            <a:stCxn id="43" idx="1"/>
          </p:cNvCxnSpPr>
          <p:nvPr/>
        </p:nvCxnSpPr>
        <p:spPr>
          <a:xfrm rot="10800000">
            <a:off x="4410356" y="3605097"/>
            <a:ext cx="305660" cy="364887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27" name="연결선: 꺾임 26">
            <a:extLst>
              <a:ext uri="{FF2B5EF4-FFF2-40B4-BE49-F238E27FC236}">
                <a16:creationId xmlns:a16="http://schemas.microsoft.com/office/drawing/2014/main" id="{A2C3E62A-03C2-45F1-AB3D-B0E2CADEC9FA}"/>
              </a:ext>
            </a:extLst>
          </p:cNvPr>
          <p:cNvCxnSpPr>
            <a:cxnSpLocks noChangeAspect="1"/>
            <a:stCxn id="37" idx="0"/>
          </p:cNvCxnSpPr>
          <p:nvPr/>
        </p:nvCxnSpPr>
        <p:spPr>
          <a:xfrm rot="5400000" flipH="1" flipV="1">
            <a:off x="2333145" y="4122666"/>
            <a:ext cx="1541599" cy="23224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28" name="타원 27">
            <a:extLst>
              <a:ext uri="{FF2B5EF4-FFF2-40B4-BE49-F238E27FC236}">
                <a16:creationId xmlns:a16="http://schemas.microsoft.com/office/drawing/2014/main" id="{8E54AAAD-1B34-4CDD-AA28-E95ADD3D742A}"/>
              </a:ext>
            </a:extLst>
          </p:cNvPr>
          <p:cNvSpPr/>
          <p:nvPr/>
        </p:nvSpPr>
        <p:spPr>
          <a:xfrm>
            <a:off x="3747168" y="3309698"/>
            <a:ext cx="171541" cy="328435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88DF6E66-1F07-4F19-BB50-A3C1468C5F99}"/>
              </a:ext>
            </a:extLst>
          </p:cNvPr>
          <p:cNvSpPr/>
          <p:nvPr/>
        </p:nvSpPr>
        <p:spPr>
          <a:xfrm>
            <a:off x="3015629" y="4985498"/>
            <a:ext cx="296231" cy="372131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D6853E3F-E491-4B88-BF7A-F6A2B3922C24}"/>
              </a:ext>
            </a:extLst>
          </p:cNvPr>
          <p:cNvCxnSpPr>
            <a:cxnSpLocks/>
          </p:cNvCxnSpPr>
          <p:nvPr/>
        </p:nvCxnSpPr>
        <p:spPr>
          <a:xfrm flipV="1">
            <a:off x="3188459" y="3590035"/>
            <a:ext cx="608545" cy="139546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3" grpId="0" animBg="1"/>
      <p:bldP spid="46" grpId="0" animBg="1"/>
      <p:bldP spid="52" grpId="0" animBg="1"/>
      <p:bldP spid="56" grpId="0" animBg="1"/>
      <p:bldP spid="2" grpId="0" animBg="1"/>
      <p:bldP spid="49" grpId="0" animBg="1"/>
      <p:bldP spid="50" grpId="0" animBg="1"/>
      <p:bldP spid="28" grpId="0" animBg="1"/>
      <p:bldP spid="2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단항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29791" y="1773784"/>
            <a:ext cx="1813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492896"/>
            <a:ext cx="7488832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단항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42910" y="1285860"/>
            <a:ext cx="65008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6 : =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연산자 중복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원래 기능에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 “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문자열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”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기능을 새로 부여함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16832"/>
            <a:ext cx="8208912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40972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단항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8496944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58064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단항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285860"/>
            <a:ext cx="7546039" cy="3571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4A9BA99-32A3-6C31-55D9-61318AB3623E}"/>
              </a:ext>
            </a:extLst>
          </p:cNvPr>
          <p:cNvSpPr/>
          <p:nvPr/>
        </p:nvSpPr>
        <p:spPr>
          <a:xfrm>
            <a:off x="730250" y="1196752"/>
            <a:ext cx="7609086" cy="53866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600" b="1" i="0" u="none" strike="noStrike" baseline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  <a:endParaRPr lang="ko-KR" altLang="en-US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ko-KR" altLang="en-US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char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m[20];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operator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=(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const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char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*str){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strcpy_s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(m, str); }	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operator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()(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){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m &lt;&lt;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6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</a:t>
            </a:r>
            <a:r>
              <a:rPr lang="en-US" altLang="ko-KR" sz="1600" b="1" i="0" u="none" strike="noStrike" baseline="0" dirty="0" err="1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6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class</a:t>
            </a:r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	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MC;</a:t>
            </a: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MC = 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"hello, students\n"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MC();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6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en-US" sz="1600" b="1" spc="200" dirty="0">
              <a:solidFill>
                <a:srgbClr val="008000"/>
              </a:solidFill>
              <a:effectLst/>
              <a:latin typeface="맑은 고딕"/>
              <a:ea typeface="맑은 고딕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4974D95A-10AB-71FA-AE36-0F675A375637}"/>
              </a:ext>
            </a:extLst>
          </p:cNvPr>
          <p:cNvSpPr/>
          <p:nvPr/>
        </p:nvSpPr>
        <p:spPr bwMode="auto">
          <a:xfrm>
            <a:off x="3830614" y="1348672"/>
            <a:ext cx="3621706" cy="276816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문자열을 저장하기 위한 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char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 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배열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DE76E1D2-96BB-FF2E-3EF4-D4A89E2329F6}"/>
              </a:ext>
            </a:extLst>
          </p:cNvPr>
          <p:cNvSpPr/>
          <p:nvPr/>
        </p:nvSpPr>
        <p:spPr bwMode="auto">
          <a:xfrm>
            <a:off x="3830614" y="1755931"/>
            <a:ext cx="4053754" cy="646973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= </a:t>
            </a:r>
            <a:r>
              <a:rPr kumimoji="0" lang="ko-KR" altLang="en-US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연산자 중복 </a:t>
            </a:r>
            <a:r>
              <a:rPr kumimoji="0" lang="en-US" altLang="ko-KR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kumimoji="0" lang="en-US" altLang="ko-KR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= “</a:t>
            </a:r>
            <a:r>
              <a:rPr kumimoji="0" lang="ko-KR" altLang="en-US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문자열</a:t>
            </a:r>
            <a:r>
              <a:rPr kumimoji="0" lang="en-US" altLang="ko-KR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”</a:t>
            </a:r>
          </a:p>
          <a:p>
            <a:pPr marL="171450" indent="-171450" algn="just">
              <a:buFont typeface="Symbol" panose="05050102010706020507" pitchFamily="18" charset="2"/>
              <a:buChar char="Þ"/>
            </a:pP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인수로 전달된 문자열을 </a:t>
            </a:r>
            <a:r>
              <a:rPr kumimoji="0" lang="en-US" altLang="ko-KR" sz="12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strcpy_s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() 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라이브러리 함수를</a:t>
            </a:r>
            <a:endParaRPr kumimoji="0" lang="en-US" altLang="ko-KR" sz="12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/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    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사용하여 객체의 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멤버 배열 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m 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영역에 복사함</a:t>
            </a:r>
            <a:endParaRPr kumimoji="0" lang="en-US" altLang="ko-KR" sz="12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A3E4F30D-07F9-572C-DF39-3B90AD74D003}"/>
              </a:ext>
            </a:extLst>
          </p:cNvPr>
          <p:cNvSpPr/>
          <p:nvPr/>
        </p:nvSpPr>
        <p:spPr bwMode="auto">
          <a:xfrm>
            <a:off x="4716016" y="3561192"/>
            <a:ext cx="2965980" cy="646973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() </a:t>
            </a:r>
            <a:r>
              <a:rPr kumimoji="0" lang="ko-KR" altLang="en-US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연산자 중복 </a:t>
            </a:r>
            <a:r>
              <a:rPr kumimoji="0" lang="en-US" altLang="ko-KR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: ()</a:t>
            </a:r>
            <a:r>
              <a:rPr kumimoji="0" lang="ko-KR" altLang="en-US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객체</a:t>
            </a:r>
            <a:endParaRPr kumimoji="0" lang="en-US" altLang="ko-KR" sz="12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85750" indent="-285750" algn="just">
              <a:buFont typeface="Symbol" panose="05050102010706020507" pitchFamily="18" charset="2"/>
              <a:buChar char="Þ"/>
            </a:pP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객체의 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멤버 배열 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m 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영역에</a:t>
            </a:r>
            <a:endParaRPr kumimoji="0" lang="en-US" altLang="ko-KR" sz="12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algn="just"/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     저장된 문자열을 출력함</a:t>
            </a: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E73D433A-1379-561F-4208-F3D64CE8BE0C}"/>
              </a:ext>
            </a:extLst>
          </p:cNvPr>
          <p:cNvSpPr/>
          <p:nvPr/>
        </p:nvSpPr>
        <p:spPr bwMode="auto">
          <a:xfrm>
            <a:off x="4717132" y="4349277"/>
            <a:ext cx="3417188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생성시 자동으로 디폴트 생성자 호출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8" name="직선 화살표 연결선 47">
            <a:extLst>
              <a:ext uri="{FF2B5EF4-FFF2-40B4-BE49-F238E27FC236}">
                <a16:creationId xmlns:a16="http://schemas.microsoft.com/office/drawing/2014/main" id="{FEDD5519-DA78-C7EE-47A2-A5AC46AFDCE5}"/>
              </a:ext>
            </a:extLst>
          </p:cNvPr>
          <p:cNvCxnSpPr>
            <a:cxnSpLocks/>
            <a:stCxn id="47" idx="1"/>
            <a:endCxn id="38" idx="3"/>
          </p:cNvCxnSpPr>
          <p:nvPr/>
        </p:nvCxnSpPr>
        <p:spPr>
          <a:xfrm flipH="1">
            <a:off x="3073334" y="4488098"/>
            <a:ext cx="1643798" cy="245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59DEB6CD-9223-8B2E-20AC-F5BA50C4470E}"/>
              </a:ext>
            </a:extLst>
          </p:cNvPr>
          <p:cNvSpPr/>
          <p:nvPr/>
        </p:nvSpPr>
        <p:spPr bwMode="auto">
          <a:xfrm>
            <a:off x="4718466" y="4847227"/>
            <a:ext cx="3456384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dirty="0" err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MC.operator</a:t>
            </a:r>
            <a:r>
              <a:rPr kumimoji="0" lang="en-US" altLang="ko-KR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= (“hello, students\n”) </a:t>
            </a:r>
            <a:r>
              <a:rPr kumimoji="0" lang="ko-KR" altLang="en-US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호출됨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4C59AD22-5C39-CC91-9ED5-29C48CDF85D7}"/>
              </a:ext>
            </a:extLst>
          </p:cNvPr>
          <p:cNvSpPr/>
          <p:nvPr/>
        </p:nvSpPr>
        <p:spPr bwMode="auto">
          <a:xfrm>
            <a:off x="4716717" y="5343781"/>
            <a:ext cx="1820766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dirty="0" err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MC.operator</a:t>
            </a:r>
            <a:r>
              <a:rPr kumimoji="0" lang="en-US" altLang="ko-KR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() </a:t>
            </a:r>
            <a:r>
              <a:rPr kumimoji="0" lang="ko-KR" altLang="en-US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호출됨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0E8C19F-D3B3-C893-BB73-2432611C2988}"/>
              </a:ext>
            </a:extLst>
          </p:cNvPr>
          <p:cNvSpPr/>
          <p:nvPr/>
        </p:nvSpPr>
        <p:spPr>
          <a:xfrm>
            <a:off x="1691680" y="2201985"/>
            <a:ext cx="1152128" cy="26798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53F40F20-0526-D486-1991-ACD32158E9A0}"/>
              </a:ext>
            </a:extLst>
          </p:cNvPr>
          <p:cNvSpPr/>
          <p:nvPr/>
        </p:nvSpPr>
        <p:spPr>
          <a:xfrm>
            <a:off x="1691680" y="2921338"/>
            <a:ext cx="5040560" cy="241347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65FE3D43-25FC-5226-844A-917BACBB54B2}"/>
              </a:ext>
            </a:extLst>
          </p:cNvPr>
          <p:cNvSpPr/>
          <p:nvPr/>
        </p:nvSpPr>
        <p:spPr>
          <a:xfrm>
            <a:off x="4422273" y="2861714"/>
            <a:ext cx="409088" cy="375563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EC0AC57F-F293-E048-1E88-DF50D0B258F5}"/>
              </a:ext>
            </a:extLst>
          </p:cNvPr>
          <p:cNvSpPr/>
          <p:nvPr/>
        </p:nvSpPr>
        <p:spPr>
          <a:xfrm>
            <a:off x="2316073" y="4782061"/>
            <a:ext cx="1984420" cy="426131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92123609-AC12-56E6-4E44-AE19D3389BD1}"/>
              </a:ext>
            </a:extLst>
          </p:cNvPr>
          <p:cNvSpPr/>
          <p:nvPr/>
        </p:nvSpPr>
        <p:spPr>
          <a:xfrm>
            <a:off x="1715640" y="4790848"/>
            <a:ext cx="2640336" cy="390400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53125B21-BB54-C3FB-B5FC-45D47649FB5B}"/>
              </a:ext>
            </a:extLst>
          </p:cNvPr>
          <p:cNvSpPr/>
          <p:nvPr/>
        </p:nvSpPr>
        <p:spPr>
          <a:xfrm>
            <a:off x="1726113" y="5314171"/>
            <a:ext cx="589960" cy="347077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B85D74DE-771C-08C6-E863-E0E07E2A3C2A}"/>
              </a:ext>
            </a:extLst>
          </p:cNvPr>
          <p:cNvSpPr/>
          <p:nvPr/>
        </p:nvSpPr>
        <p:spPr>
          <a:xfrm>
            <a:off x="1715640" y="4349276"/>
            <a:ext cx="1357694" cy="32680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15" name="연결선: 꺾임 14">
            <a:extLst>
              <a:ext uri="{FF2B5EF4-FFF2-40B4-BE49-F238E27FC236}">
                <a16:creationId xmlns:a16="http://schemas.microsoft.com/office/drawing/2014/main" id="{BD92B33F-BBC4-ADC9-839C-0B579BC0C498}"/>
              </a:ext>
            </a:extLst>
          </p:cNvPr>
          <p:cNvCxnSpPr>
            <a:cxnSpLocks/>
            <a:stCxn id="4" idx="1"/>
            <a:endCxn id="33" idx="1"/>
          </p:cNvCxnSpPr>
          <p:nvPr/>
        </p:nvCxnSpPr>
        <p:spPr>
          <a:xfrm rot="10800000">
            <a:off x="1691680" y="3042012"/>
            <a:ext cx="23960" cy="1944036"/>
          </a:xfrm>
          <a:prstGeom prst="bentConnector3">
            <a:avLst>
              <a:gd name="adj1" fmla="val 1054090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002552CF-FAD2-9857-9613-99B853DBDC88}"/>
              </a:ext>
            </a:extLst>
          </p:cNvPr>
          <p:cNvSpPr/>
          <p:nvPr/>
        </p:nvSpPr>
        <p:spPr>
          <a:xfrm>
            <a:off x="1691680" y="3199378"/>
            <a:ext cx="4413054" cy="225680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3656FC8F-876F-69C8-307A-DA68ED4128B4}"/>
              </a:ext>
            </a:extLst>
          </p:cNvPr>
          <p:cNvSpPr/>
          <p:nvPr/>
        </p:nvSpPr>
        <p:spPr>
          <a:xfrm rot="20859160">
            <a:off x="5882720" y="2792977"/>
            <a:ext cx="370390" cy="221027"/>
          </a:xfrm>
          <a:custGeom>
            <a:avLst/>
            <a:gdLst>
              <a:gd name="connsiteX0" fmla="*/ 370390 w 370390"/>
              <a:gd name="connsiteY0" fmla="*/ 221027 h 221027"/>
              <a:gd name="connsiteX1" fmla="*/ 196769 w 370390"/>
              <a:gd name="connsiteY1" fmla="*/ 1108 h 221027"/>
              <a:gd name="connsiteX2" fmla="*/ 0 w 370390"/>
              <a:gd name="connsiteY2" fmla="*/ 151579 h 221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0390" h="221027">
                <a:moveTo>
                  <a:pt x="370390" y="221027"/>
                </a:moveTo>
                <a:cubicBezTo>
                  <a:pt x="314445" y="116855"/>
                  <a:pt x="258501" y="12683"/>
                  <a:pt x="196769" y="1108"/>
                </a:cubicBezTo>
                <a:cubicBezTo>
                  <a:pt x="135037" y="-10467"/>
                  <a:pt x="67518" y="70556"/>
                  <a:pt x="0" y="151579"/>
                </a:cubicBezTo>
              </a:path>
            </a:pathLst>
          </a:custGeom>
          <a:noFill/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32" name="연결선: 꺾임 31">
            <a:extLst>
              <a:ext uri="{FF2B5EF4-FFF2-40B4-BE49-F238E27FC236}">
                <a16:creationId xmlns:a16="http://schemas.microsoft.com/office/drawing/2014/main" id="{8C76FA82-97CF-AA8E-B8CB-892DB195BB0F}"/>
              </a:ext>
            </a:extLst>
          </p:cNvPr>
          <p:cNvCxnSpPr>
            <a:cxnSpLocks/>
            <a:stCxn id="27" idx="1"/>
            <a:endCxn id="2" idx="3"/>
          </p:cNvCxnSpPr>
          <p:nvPr/>
        </p:nvCxnSpPr>
        <p:spPr>
          <a:xfrm rot="10800000" flipV="1">
            <a:off x="2843808" y="1487079"/>
            <a:ext cx="986806" cy="84889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1" name="연결선: 꺾임 40">
            <a:extLst>
              <a:ext uri="{FF2B5EF4-FFF2-40B4-BE49-F238E27FC236}">
                <a16:creationId xmlns:a16="http://schemas.microsoft.com/office/drawing/2014/main" id="{87EBFC2E-90E1-2CC1-0870-A2B574201A00}"/>
              </a:ext>
            </a:extLst>
          </p:cNvPr>
          <p:cNvCxnSpPr>
            <a:cxnSpLocks/>
            <a:stCxn id="42" idx="1"/>
            <a:endCxn id="44" idx="2"/>
          </p:cNvCxnSpPr>
          <p:nvPr/>
        </p:nvCxnSpPr>
        <p:spPr>
          <a:xfrm rot="10800000">
            <a:off x="3898208" y="3425059"/>
            <a:ext cx="817809" cy="459621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702DF1E8-1115-6D24-E2E1-663226A4A8D2}"/>
              </a:ext>
            </a:extLst>
          </p:cNvPr>
          <p:cNvSpPr/>
          <p:nvPr/>
        </p:nvSpPr>
        <p:spPr bwMode="auto">
          <a:xfrm>
            <a:off x="6272459" y="2583864"/>
            <a:ext cx="531789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200" b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복사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3" name="직선 화살표 연결선 42">
            <a:extLst>
              <a:ext uri="{FF2B5EF4-FFF2-40B4-BE49-F238E27FC236}">
                <a16:creationId xmlns:a16="http://schemas.microsoft.com/office/drawing/2014/main" id="{1A8EDA6F-F184-4E47-8E02-87A2E86B9D8A}"/>
              </a:ext>
            </a:extLst>
          </p:cNvPr>
          <p:cNvCxnSpPr>
            <a:stCxn id="35" idx="0"/>
            <a:endCxn id="3" idx="3"/>
          </p:cNvCxnSpPr>
          <p:nvPr/>
        </p:nvCxnSpPr>
        <p:spPr>
          <a:xfrm flipV="1">
            <a:off x="3308283" y="3182277"/>
            <a:ext cx="1173900" cy="159978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107" name="직선 화살표 연결선 4106">
            <a:extLst>
              <a:ext uri="{FF2B5EF4-FFF2-40B4-BE49-F238E27FC236}">
                <a16:creationId xmlns:a16="http://schemas.microsoft.com/office/drawing/2014/main" id="{AD644370-A715-45B9-8F33-E77FF170BC32}"/>
              </a:ext>
            </a:extLst>
          </p:cNvPr>
          <p:cNvCxnSpPr>
            <a:stCxn id="52" idx="1"/>
            <a:endCxn id="4" idx="3"/>
          </p:cNvCxnSpPr>
          <p:nvPr/>
        </p:nvCxnSpPr>
        <p:spPr>
          <a:xfrm flipH="1">
            <a:off x="4355976" y="4986048"/>
            <a:ext cx="36249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109" name="직선 화살표 연결선 4108">
            <a:extLst>
              <a:ext uri="{FF2B5EF4-FFF2-40B4-BE49-F238E27FC236}">
                <a16:creationId xmlns:a16="http://schemas.microsoft.com/office/drawing/2014/main" id="{8B2D72C2-5D89-47F6-8156-07EC9DFFFA0C}"/>
              </a:ext>
            </a:extLst>
          </p:cNvPr>
          <p:cNvCxnSpPr>
            <a:cxnSpLocks/>
            <a:stCxn id="57" idx="1"/>
            <a:endCxn id="37" idx="3"/>
          </p:cNvCxnSpPr>
          <p:nvPr/>
        </p:nvCxnSpPr>
        <p:spPr>
          <a:xfrm flipH="1">
            <a:off x="2316073" y="5482602"/>
            <a:ext cx="2400644" cy="51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113" name="직선 화살표 연결선 4112">
            <a:extLst>
              <a:ext uri="{FF2B5EF4-FFF2-40B4-BE49-F238E27FC236}">
                <a16:creationId xmlns:a16="http://schemas.microsoft.com/office/drawing/2014/main" id="{23056F3E-F0C3-4C89-87FB-AC6E4772F8D2}"/>
              </a:ext>
            </a:extLst>
          </p:cNvPr>
          <p:cNvCxnSpPr>
            <a:cxnSpLocks/>
            <a:endCxn id="33" idx="0"/>
          </p:cNvCxnSpPr>
          <p:nvPr/>
        </p:nvCxnSpPr>
        <p:spPr>
          <a:xfrm>
            <a:off x="4211960" y="2402904"/>
            <a:ext cx="0" cy="51843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31" name="연결선: 꺾임 30">
            <a:extLst>
              <a:ext uri="{FF2B5EF4-FFF2-40B4-BE49-F238E27FC236}">
                <a16:creationId xmlns:a16="http://schemas.microsoft.com/office/drawing/2014/main" id="{C2742F14-D08C-4B23-B2D2-94E5087C413D}"/>
              </a:ext>
            </a:extLst>
          </p:cNvPr>
          <p:cNvCxnSpPr>
            <a:cxnSpLocks noChangeAspect="1"/>
          </p:cNvCxnSpPr>
          <p:nvPr/>
        </p:nvCxnSpPr>
        <p:spPr>
          <a:xfrm rot="10800000">
            <a:off x="1697900" y="3320912"/>
            <a:ext cx="26670" cy="2160000"/>
          </a:xfrm>
          <a:prstGeom prst="bentConnector3">
            <a:avLst>
              <a:gd name="adj1" fmla="val 3132134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</p:spTree>
    <p:extLst>
      <p:ext uri="{BB962C8B-B14F-4D97-AF65-F5344CB8AC3E}">
        <p14:creationId xmlns:p14="http://schemas.microsoft.com/office/powerpoint/2010/main" val="82753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0" grpId="0" animBg="1"/>
      <p:bldP spid="42" grpId="0" animBg="1"/>
      <p:bldP spid="47" grpId="0" animBg="1"/>
      <p:bldP spid="52" grpId="0" animBg="1"/>
      <p:bldP spid="57" grpId="0" animBg="1"/>
      <p:bldP spid="2" grpId="0" animBg="1"/>
      <p:bldP spid="33" grpId="0" animBg="1"/>
      <p:bldP spid="3" grpId="0" animBg="1"/>
      <p:bldP spid="35" grpId="0" animBg="1"/>
      <p:bldP spid="4" grpId="0" animBg="1"/>
      <p:bldP spid="37" grpId="0" animBg="1"/>
      <p:bldP spid="38" grpId="0" animBg="1"/>
      <p:bldP spid="44" grpId="0" animBg="1"/>
      <p:bldP spid="20" grpId="0" animBg="1"/>
      <p:bldP spid="2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단항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29791" y="1773784"/>
            <a:ext cx="1813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6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20888"/>
            <a:ext cx="7632848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62004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이항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714348" y="1711099"/>
            <a:ext cx="65008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7 : +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연산자 중복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원래 기능에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+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기능을 새로 부여함</a:t>
            </a:r>
            <a:endParaRPr lang="ko-KR" altLang="en-US" dirty="0"/>
          </a:p>
        </p:txBody>
      </p:sp>
      <p:sp>
        <p:nvSpPr>
          <p:cNvPr id="9" name="직사각형 8"/>
          <p:cNvSpPr/>
          <p:nvPr/>
        </p:nvSpPr>
        <p:spPr>
          <a:xfrm>
            <a:off x="460678" y="1285860"/>
            <a:ext cx="263886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lnSpc>
                <a:spcPct val="80000"/>
              </a:lnSpc>
              <a:buNone/>
              <a:defRPr/>
            </a:pP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4.</a:t>
            </a:r>
            <a:r>
              <a:rPr lang="en-US" altLang="ko-KR" sz="2000" b="1" dirty="0"/>
              <a:t> 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이항 연산자</a:t>
            </a: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중복 </a:t>
            </a: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348880"/>
            <a:ext cx="8064896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연산자 중복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(operator overloading)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이란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?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214422"/>
            <a:ext cx="750099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2927364"/>
            <a:ext cx="7572428" cy="357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이항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40323"/>
            <a:ext cx="8568952" cy="5141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이항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1DF0319-054D-240E-F9E0-FCBFD5D9FAA9}"/>
              </a:ext>
            </a:extLst>
          </p:cNvPr>
          <p:cNvSpPr/>
          <p:nvPr/>
        </p:nvSpPr>
        <p:spPr>
          <a:xfrm>
            <a:off x="827584" y="1196752"/>
            <a:ext cx="7488832" cy="53866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150" b="1" i="0" u="none" strike="noStrike" baseline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1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complex{</a:t>
            </a:r>
            <a:endParaRPr lang="ko-KR" altLang="en-US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ko-KR" altLang="en-US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a, b;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endParaRPr lang="ko-KR" altLang="en-US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pt-BR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complex(</a:t>
            </a:r>
            <a:r>
              <a:rPr lang="pt-BR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pt-BR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m, </a:t>
            </a:r>
            <a:r>
              <a:rPr lang="pt-BR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pt-BR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n){ a = m; b = n; }	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complex 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operator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+(complex com){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complex temp(0, 0);</a:t>
            </a:r>
          </a:p>
          <a:p>
            <a:pPr marR="0" algn="l" rtl="0"/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temp.a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= a + 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com.a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temp.b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= b + 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com.b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temp;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} </a:t>
            </a:r>
            <a:r>
              <a:rPr lang="en-US" altLang="ko-KR" sz="115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operator +()</a:t>
            </a:r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operator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()(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){ 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a &lt;&lt; </a:t>
            </a:r>
            <a:r>
              <a:rPr lang="en-US" altLang="ko-KR" sz="1150" b="1" i="0" u="none" strike="noStrike" baseline="0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 + " 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&lt;&lt; b &lt;&lt; </a:t>
            </a:r>
            <a:r>
              <a:rPr lang="en-US" altLang="ko-KR" sz="1150" b="1" i="0" u="none" strike="noStrike" baseline="0" dirty="0">
                <a:solidFill>
                  <a:srgbClr val="A3151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"j"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15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complex class</a:t>
            </a:r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	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complex MC1(10, 20), MC2(50, 60), MC3(0, 0);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MC3 = MC1 + MC2;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MC3();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pPr marR="0" algn="l" rtl="0"/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15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en-US" sz="1150" b="1" spc="200" dirty="0">
              <a:solidFill>
                <a:srgbClr val="008000"/>
              </a:solidFill>
              <a:effectLst/>
              <a:latin typeface="맑은 고딕"/>
              <a:ea typeface="맑은 고딕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C7DD197A-8064-E762-834F-4E5888571286}"/>
              </a:ext>
            </a:extLst>
          </p:cNvPr>
          <p:cNvSpPr/>
          <p:nvPr/>
        </p:nvSpPr>
        <p:spPr bwMode="auto">
          <a:xfrm>
            <a:off x="4302754" y="1871860"/>
            <a:ext cx="3958112" cy="283333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객체의 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와 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b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를 초기화 하는 생성자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CD74AB31-E982-9664-29D9-6EB25F334E00}"/>
              </a:ext>
            </a:extLst>
          </p:cNvPr>
          <p:cNvSpPr/>
          <p:nvPr/>
        </p:nvSpPr>
        <p:spPr bwMode="auto">
          <a:xfrm>
            <a:off x="4795244" y="2355900"/>
            <a:ext cx="3456384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+ 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연산자 중복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+ 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객체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85750" indent="-285750" algn="just">
              <a:buFont typeface="Symbol" panose="05050102010706020507" pitchFamily="18" charset="2"/>
              <a:buChar char="Þ"/>
            </a:pP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객체의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a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와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b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의 값들을 더함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89BC3BA6-B203-6010-2894-912741093245}"/>
              </a:ext>
            </a:extLst>
          </p:cNvPr>
          <p:cNvSpPr/>
          <p:nvPr/>
        </p:nvSpPr>
        <p:spPr bwMode="auto">
          <a:xfrm>
            <a:off x="5288822" y="3533511"/>
            <a:ext cx="2957696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() 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연산자 중복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객체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()</a:t>
            </a:r>
          </a:p>
          <a:p>
            <a:pPr marL="171450" indent="-171450" algn="just">
              <a:buFont typeface="Symbol" panose="05050102010706020507" pitchFamily="18" charset="2"/>
              <a:buChar char="Þ"/>
            </a:pP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객체의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a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와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b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의 값들을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/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복소수 형식으로 출력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216F3C6A-9352-2585-C6BD-BDCF72BCECE0}"/>
              </a:ext>
            </a:extLst>
          </p:cNvPr>
          <p:cNvSpPr/>
          <p:nvPr/>
        </p:nvSpPr>
        <p:spPr bwMode="auto">
          <a:xfrm>
            <a:off x="4928820" y="4682605"/>
            <a:ext cx="3317698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MC1, MC2, MC3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생성시 생성자 호출됨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63D70E3B-8C30-574A-CC01-8F2EAD6B8423}"/>
              </a:ext>
            </a:extLst>
          </p:cNvPr>
          <p:cNvSpPr/>
          <p:nvPr/>
        </p:nvSpPr>
        <p:spPr bwMode="auto">
          <a:xfrm>
            <a:off x="4438815" y="5419169"/>
            <a:ext cx="2415736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MC1.operat</a:t>
            </a:r>
            <a:r>
              <a:rPr kumimoji="0" lang="en-US" altLang="ko-KR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or + (MC2) </a:t>
            </a:r>
            <a:r>
              <a:rPr kumimoji="0" lang="ko-KR" altLang="en-US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호출됨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0" name="직선 화살표 연결선 69">
            <a:extLst>
              <a:ext uri="{FF2B5EF4-FFF2-40B4-BE49-F238E27FC236}">
                <a16:creationId xmlns:a16="http://schemas.microsoft.com/office/drawing/2014/main" id="{B0A29249-89F1-C4B8-E954-FE1062F16FAF}"/>
              </a:ext>
            </a:extLst>
          </p:cNvPr>
          <p:cNvCxnSpPr>
            <a:cxnSpLocks/>
            <a:stCxn id="69" idx="1"/>
            <a:endCxn id="47" idx="3"/>
          </p:cNvCxnSpPr>
          <p:nvPr/>
        </p:nvCxnSpPr>
        <p:spPr>
          <a:xfrm flipH="1" flipV="1">
            <a:off x="3365195" y="5555887"/>
            <a:ext cx="1073620" cy="210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9B13D067-37F6-2CEA-D9F4-710E5909AF5F}"/>
              </a:ext>
            </a:extLst>
          </p:cNvPr>
          <p:cNvSpPr/>
          <p:nvPr/>
        </p:nvSpPr>
        <p:spPr bwMode="auto">
          <a:xfrm>
            <a:off x="4445661" y="5744619"/>
            <a:ext cx="1974823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MC3.operator ()() 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호출됨</a:t>
            </a:r>
          </a:p>
        </p:txBody>
      </p: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143D78FE-FF98-9DA3-4BDE-86C2F8170E7A}"/>
              </a:ext>
            </a:extLst>
          </p:cNvPr>
          <p:cNvSpPr/>
          <p:nvPr/>
        </p:nvSpPr>
        <p:spPr bwMode="auto">
          <a:xfrm>
            <a:off x="2987824" y="4523948"/>
            <a:ext cx="1424063" cy="4623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MC1.a + MC2.a</a:t>
            </a:r>
          </a:p>
          <a:p>
            <a:pPr algn="just">
              <a:buNone/>
            </a:pP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MC1.b + MC2.b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80" name="직선 화살표 연결선 79">
            <a:extLst>
              <a:ext uri="{FF2B5EF4-FFF2-40B4-BE49-F238E27FC236}">
                <a16:creationId xmlns:a16="http://schemas.microsoft.com/office/drawing/2014/main" id="{C1A522C2-90B0-448C-5A86-1ECC3F5E22F9}"/>
              </a:ext>
            </a:extLst>
          </p:cNvPr>
          <p:cNvCxnSpPr>
            <a:cxnSpLocks/>
          </p:cNvCxnSpPr>
          <p:nvPr/>
        </p:nvCxnSpPr>
        <p:spPr>
          <a:xfrm flipH="1">
            <a:off x="1979712" y="4725144"/>
            <a:ext cx="1009826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4F5BAF02-02AB-D4FF-9BC6-388C1E7A9ECD}"/>
              </a:ext>
            </a:extLst>
          </p:cNvPr>
          <p:cNvSpPr/>
          <p:nvPr/>
        </p:nvSpPr>
        <p:spPr>
          <a:xfrm>
            <a:off x="1752800" y="2293037"/>
            <a:ext cx="2832721" cy="22016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2E85D5CF-6CBE-20E0-C239-9EBFFA100D47}"/>
              </a:ext>
            </a:extLst>
          </p:cNvPr>
          <p:cNvSpPr/>
          <p:nvPr/>
        </p:nvSpPr>
        <p:spPr>
          <a:xfrm>
            <a:off x="1763675" y="2617250"/>
            <a:ext cx="2762000" cy="1499517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A665697F-6BF1-C4B2-74B3-498FF2180B05}"/>
              </a:ext>
            </a:extLst>
          </p:cNvPr>
          <p:cNvSpPr/>
          <p:nvPr/>
        </p:nvSpPr>
        <p:spPr>
          <a:xfrm>
            <a:off x="1777209" y="4219508"/>
            <a:ext cx="4689230" cy="226346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4306FA05-7171-40E3-6F14-4B9732730AC2}"/>
              </a:ext>
            </a:extLst>
          </p:cNvPr>
          <p:cNvSpPr/>
          <p:nvPr/>
        </p:nvSpPr>
        <p:spPr>
          <a:xfrm>
            <a:off x="1794741" y="5106484"/>
            <a:ext cx="3368865" cy="22746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ABE43789-6194-2DC7-8AE0-7140CEEE8FEA}"/>
              </a:ext>
            </a:extLst>
          </p:cNvPr>
          <p:cNvSpPr/>
          <p:nvPr/>
        </p:nvSpPr>
        <p:spPr>
          <a:xfrm>
            <a:off x="1794741" y="5448412"/>
            <a:ext cx="1570454" cy="214949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14FB6547-8403-8317-2E35-FACB469726F7}"/>
              </a:ext>
            </a:extLst>
          </p:cNvPr>
          <p:cNvSpPr/>
          <p:nvPr/>
        </p:nvSpPr>
        <p:spPr>
          <a:xfrm>
            <a:off x="1801620" y="5646291"/>
            <a:ext cx="576063" cy="195965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C0AAB876-5413-BACC-1C87-C796C1A83AC4}"/>
              </a:ext>
            </a:extLst>
          </p:cNvPr>
          <p:cNvSpPr/>
          <p:nvPr/>
        </p:nvSpPr>
        <p:spPr>
          <a:xfrm>
            <a:off x="3203848" y="3715764"/>
            <a:ext cx="446226" cy="18219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C0242EC8-42A5-504A-8456-E405203424B0}"/>
              </a:ext>
            </a:extLst>
          </p:cNvPr>
          <p:cNvSpPr/>
          <p:nvPr/>
        </p:nvSpPr>
        <p:spPr>
          <a:xfrm>
            <a:off x="1495549" y="3886830"/>
            <a:ext cx="1774702" cy="1557530"/>
          </a:xfrm>
          <a:custGeom>
            <a:avLst/>
            <a:gdLst>
              <a:gd name="connsiteX0" fmla="*/ 1716299 w 1716299"/>
              <a:gd name="connsiteY0" fmla="*/ 0 h 1924050"/>
              <a:gd name="connsiteX1" fmla="*/ 116099 w 1716299"/>
              <a:gd name="connsiteY1" fmla="*/ 1409700 h 1924050"/>
              <a:gd name="connsiteX2" fmla="*/ 249449 w 1716299"/>
              <a:gd name="connsiteY2" fmla="*/ 1924050 h 192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6299" h="1924050">
                <a:moveTo>
                  <a:pt x="1716299" y="0"/>
                </a:moveTo>
                <a:cubicBezTo>
                  <a:pt x="1038436" y="544512"/>
                  <a:pt x="360574" y="1089025"/>
                  <a:pt x="116099" y="1409700"/>
                </a:cubicBezTo>
                <a:cubicBezTo>
                  <a:pt x="-128376" y="1730375"/>
                  <a:pt x="60536" y="1827212"/>
                  <a:pt x="249449" y="1924050"/>
                </a:cubicBezTo>
              </a:path>
            </a:pathLst>
          </a:custGeom>
          <a:noFill/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37" name="연결선: 꺾임 36">
            <a:extLst>
              <a:ext uri="{FF2B5EF4-FFF2-40B4-BE49-F238E27FC236}">
                <a16:creationId xmlns:a16="http://schemas.microsoft.com/office/drawing/2014/main" id="{5AD85777-3964-D686-BDB7-DFD424B8EE57}"/>
              </a:ext>
            </a:extLst>
          </p:cNvPr>
          <p:cNvCxnSpPr>
            <a:cxnSpLocks/>
            <a:stCxn id="28" idx="1"/>
            <a:endCxn id="41" idx="0"/>
          </p:cNvCxnSpPr>
          <p:nvPr/>
        </p:nvCxnSpPr>
        <p:spPr>
          <a:xfrm rot="10800000" flipV="1">
            <a:off x="3169162" y="2013527"/>
            <a:ext cx="1133593" cy="27951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BF1DB2A7-598A-A6D7-D10F-1348F70B84F6}"/>
              </a:ext>
            </a:extLst>
          </p:cNvPr>
          <p:cNvSpPr/>
          <p:nvPr/>
        </p:nvSpPr>
        <p:spPr bwMode="auto">
          <a:xfrm>
            <a:off x="4595699" y="3068960"/>
            <a:ext cx="624373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MC2.a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87E706EA-FF7F-B038-D983-B8EC69C74607}"/>
              </a:ext>
            </a:extLst>
          </p:cNvPr>
          <p:cNvSpPr/>
          <p:nvPr/>
        </p:nvSpPr>
        <p:spPr bwMode="auto">
          <a:xfrm>
            <a:off x="4595699" y="3414505"/>
            <a:ext cx="624373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MC2.b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FC995722-005E-1EAB-4833-8D96D67BD0BB}"/>
              </a:ext>
            </a:extLst>
          </p:cNvPr>
          <p:cNvSpPr/>
          <p:nvPr/>
        </p:nvSpPr>
        <p:spPr bwMode="auto">
          <a:xfrm>
            <a:off x="1836781" y="2950724"/>
            <a:ext cx="646987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MC1.a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89E3E89D-99A3-735F-5A89-29A036B0D899}"/>
              </a:ext>
            </a:extLst>
          </p:cNvPr>
          <p:cNvSpPr/>
          <p:nvPr/>
        </p:nvSpPr>
        <p:spPr bwMode="auto">
          <a:xfrm>
            <a:off x="1838705" y="3275811"/>
            <a:ext cx="645063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MC1.b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62" name="연결선: 꺾임 61">
            <a:extLst>
              <a:ext uri="{FF2B5EF4-FFF2-40B4-BE49-F238E27FC236}">
                <a16:creationId xmlns:a16="http://schemas.microsoft.com/office/drawing/2014/main" id="{89D2DCEE-52B8-C9D5-FFAA-714D64E98B00}"/>
              </a:ext>
            </a:extLst>
          </p:cNvPr>
          <p:cNvCxnSpPr>
            <a:cxnSpLocks/>
            <a:stCxn id="59" idx="2"/>
            <a:endCxn id="45" idx="3"/>
          </p:cNvCxnSpPr>
          <p:nvPr/>
        </p:nvCxnSpPr>
        <p:spPr>
          <a:xfrm rot="5400000">
            <a:off x="6517874" y="4082884"/>
            <a:ext cx="198363" cy="301231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65" name="연결선: 꺾임 64">
            <a:extLst>
              <a:ext uri="{FF2B5EF4-FFF2-40B4-BE49-F238E27FC236}">
                <a16:creationId xmlns:a16="http://schemas.microsoft.com/office/drawing/2014/main" id="{458924D1-F700-4388-896C-958EA3A4F58F}"/>
              </a:ext>
            </a:extLst>
          </p:cNvPr>
          <p:cNvCxnSpPr>
            <a:cxnSpLocks/>
            <a:stCxn id="63" idx="2"/>
            <a:endCxn id="46" idx="3"/>
          </p:cNvCxnSpPr>
          <p:nvPr/>
        </p:nvCxnSpPr>
        <p:spPr>
          <a:xfrm rot="5400000">
            <a:off x="5745652" y="4378201"/>
            <a:ext cx="259973" cy="1424063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71" name="연결선: 꺾임 70">
            <a:extLst>
              <a:ext uri="{FF2B5EF4-FFF2-40B4-BE49-F238E27FC236}">
                <a16:creationId xmlns:a16="http://schemas.microsoft.com/office/drawing/2014/main" id="{5B816796-32AF-2F21-9AB4-CB75CC4A32D7}"/>
              </a:ext>
            </a:extLst>
          </p:cNvPr>
          <p:cNvCxnSpPr>
            <a:cxnSpLocks/>
            <a:stCxn id="74" idx="1"/>
            <a:endCxn id="52" idx="3"/>
          </p:cNvCxnSpPr>
          <p:nvPr/>
        </p:nvCxnSpPr>
        <p:spPr>
          <a:xfrm rot="10800000">
            <a:off x="2377683" y="5744274"/>
            <a:ext cx="2067978" cy="13916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27" name="직선 화살표 연결선 26">
            <a:extLst>
              <a:ext uri="{FF2B5EF4-FFF2-40B4-BE49-F238E27FC236}">
                <a16:creationId xmlns:a16="http://schemas.microsoft.com/office/drawing/2014/main" id="{F338B529-3322-403D-92DC-ACE4D53CE67D}"/>
              </a:ext>
            </a:extLst>
          </p:cNvPr>
          <p:cNvCxnSpPr>
            <a:cxnSpLocks/>
            <a:stCxn id="33" idx="1"/>
          </p:cNvCxnSpPr>
          <p:nvPr/>
        </p:nvCxnSpPr>
        <p:spPr>
          <a:xfrm flipH="1">
            <a:off x="4525676" y="2571665"/>
            <a:ext cx="269568" cy="37935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103" name="직선 화살표 연결선 4102">
            <a:extLst>
              <a:ext uri="{FF2B5EF4-FFF2-40B4-BE49-F238E27FC236}">
                <a16:creationId xmlns:a16="http://schemas.microsoft.com/office/drawing/2014/main" id="{6E95F604-D0A5-477B-A4F2-C224C0E77F55}"/>
              </a:ext>
            </a:extLst>
          </p:cNvPr>
          <p:cNvCxnSpPr>
            <a:cxnSpLocks/>
            <a:stCxn id="48" idx="3"/>
          </p:cNvCxnSpPr>
          <p:nvPr/>
        </p:nvCxnSpPr>
        <p:spPr>
          <a:xfrm>
            <a:off x="2483768" y="3081850"/>
            <a:ext cx="888631" cy="14814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105" name="직선 화살표 연결선 4104">
            <a:extLst>
              <a:ext uri="{FF2B5EF4-FFF2-40B4-BE49-F238E27FC236}">
                <a16:creationId xmlns:a16="http://schemas.microsoft.com/office/drawing/2014/main" id="{27EDBBCE-9DBF-48B0-98E8-2C08AD38AB57}"/>
              </a:ext>
            </a:extLst>
          </p:cNvPr>
          <p:cNvCxnSpPr>
            <a:cxnSpLocks/>
            <a:stCxn id="50" idx="3"/>
          </p:cNvCxnSpPr>
          <p:nvPr/>
        </p:nvCxnSpPr>
        <p:spPr>
          <a:xfrm flipV="1">
            <a:off x="2483768" y="3400377"/>
            <a:ext cx="881427" cy="65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108" name="직선 화살표 연결선 4107">
            <a:extLst>
              <a:ext uri="{FF2B5EF4-FFF2-40B4-BE49-F238E27FC236}">
                <a16:creationId xmlns:a16="http://schemas.microsoft.com/office/drawing/2014/main" id="{C65637F0-222B-4A97-89CC-F529F72A94E1}"/>
              </a:ext>
            </a:extLst>
          </p:cNvPr>
          <p:cNvCxnSpPr>
            <a:cxnSpLocks/>
            <a:stCxn id="39" idx="1"/>
            <a:endCxn id="89" idx="3"/>
          </p:cNvCxnSpPr>
          <p:nvPr/>
        </p:nvCxnSpPr>
        <p:spPr>
          <a:xfrm flipH="1">
            <a:off x="4211960" y="3200086"/>
            <a:ext cx="383739" cy="831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110" name="직선 화살표 연결선 4109">
            <a:extLst>
              <a:ext uri="{FF2B5EF4-FFF2-40B4-BE49-F238E27FC236}">
                <a16:creationId xmlns:a16="http://schemas.microsoft.com/office/drawing/2014/main" id="{5EB1B968-D734-4799-922B-526CC272C791}"/>
              </a:ext>
            </a:extLst>
          </p:cNvPr>
          <p:cNvCxnSpPr>
            <a:cxnSpLocks/>
            <a:stCxn id="42" idx="1"/>
          </p:cNvCxnSpPr>
          <p:nvPr/>
        </p:nvCxnSpPr>
        <p:spPr>
          <a:xfrm flipH="1" flipV="1">
            <a:off x="4211960" y="3478402"/>
            <a:ext cx="383739" cy="6722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87" name="직사각형 86">
            <a:extLst>
              <a:ext uri="{FF2B5EF4-FFF2-40B4-BE49-F238E27FC236}">
                <a16:creationId xmlns:a16="http://schemas.microsoft.com/office/drawing/2014/main" id="{EAAAEFF2-89A1-417E-884C-235B0159B177}"/>
              </a:ext>
            </a:extLst>
          </p:cNvPr>
          <p:cNvSpPr/>
          <p:nvPr/>
        </p:nvSpPr>
        <p:spPr>
          <a:xfrm>
            <a:off x="3382577" y="3201504"/>
            <a:ext cx="181311" cy="15703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2F38134A-B541-44B7-8906-14DFF0B93BE3}"/>
              </a:ext>
            </a:extLst>
          </p:cNvPr>
          <p:cNvSpPr/>
          <p:nvPr/>
        </p:nvSpPr>
        <p:spPr>
          <a:xfrm>
            <a:off x="3387648" y="3387878"/>
            <a:ext cx="177274" cy="15694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89" name="직사각형 88">
            <a:extLst>
              <a:ext uri="{FF2B5EF4-FFF2-40B4-BE49-F238E27FC236}">
                <a16:creationId xmlns:a16="http://schemas.microsoft.com/office/drawing/2014/main" id="{95E18666-AC1D-4149-A240-7B2581364DB6}"/>
              </a:ext>
            </a:extLst>
          </p:cNvPr>
          <p:cNvSpPr/>
          <p:nvPr/>
        </p:nvSpPr>
        <p:spPr>
          <a:xfrm>
            <a:off x="3716448" y="3202412"/>
            <a:ext cx="495512" cy="16171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90" name="직사각형 89">
            <a:extLst>
              <a:ext uri="{FF2B5EF4-FFF2-40B4-BE49-F238E27FC236}">
                <a16:creationId xmlns:a16="http://schemas.microsoft.com/office/drawing/2014/main" id="{659168BA-43A8-44F2-8892-8D9ADEEEB108}"/>
              </a:ext>
            </a:extLst>
          </p:cNvPr>
          <p:cNvSpPr/>
          <p:nvPr/>
        </p:nvSpPr>
        <p:spPr>
          <a:xfrm>
            <a:off x="3716448" y="3389323"/>
            <a:ext cx="495512" cy="14803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49" name="연결선: 꺾임 48">
            <a:extLst>
              <a:ext uri="{FF2B5EF4-FFF2-40B4-BE49-F238E27FC236}">
                <a16:creationId xmlns:a16="http://schemas.microsoft.com/office/drawing/2014/main" id="{268C4A10-439C-48AE-8CD8-4F85D5F541AE}"/>
              </a:ext>
            </a:extLst>
          </p:cNvPr>
          <p:cNvCxnSpPr>
            <a:cxnSpLocks noChangeAspect="1"/>
          </p:cNvCxnSpPr>
          <p:nvPr/>
        </p:nvCxnSpPr>
        <p:spPr>
          <a:xfrm rot="10800000">
            <a:off x="1752801" y="2392220"/>
            <a:ext cx="34668" cy="2808000"/>
          </a:xfrm>
          <a:prstGeom prst="bentConnector3">
            <a:avLst>
              <a:gd name="adj1" fmla="val 3697086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51" name="연결선: 꺾임 50">
            <a:extLst>
              <a:ext uri="{FF2B5EF4-FFF2-40B4-BE49-F238E27FC236}">
                <a16:creationId xmlns:a16="http://schemas.microsoft.com/office/drawing/2014/main" id="{702B6A03-9BD0-4770-BDD8-60E722D62E26}"/>
              </a:ext>
            </a:extLst>
          </p:cNvPr>
          <p:cNvCxnSpPr>
            <a:cxnSpLocks noChangeAspect="1"/>
          </p:cNvCxnSpPr>
          <p:nvPr/>
        </p:nvCxnSpPr>
        <p:spPr>
          <a:xfrm rot="10800000">
            <a:off x="1763675" y="2696659"/>
            <a:ext cx="35112" cy="2844000"/>
          </a:xfrm>
          <a:prstGeom prst="bentConnector3">
            <a:avLst>
              <a:gd name="adj1" fmla="val 3155594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54" name="연결선: 꺾임 53">
            <a:extLst>
              <a:ext uri="{FF2B5EF4-FFF2-40B4-BE49-F238E27FC236}">
                <a16:creationId xmlns:a16="http://schemas.microsoft.com/office/drawing/2014/main" id="{609D888E-C0DA-4DA1-AEF6-883182545B40}"/>
              </a:ext>
            </a:extLst>
          </p:cNvPr>
          <p:cNvCxnSpPr>
            <a:cxnSpLocks noChangeAspect="1"/>
          </p:cNvCxnSpPr>
          <p:nvPr/>
        </p:nvCxnSpPr>
        <p:spPr>
          <a:xfrm rot="10800000">
            <a:off x="1781457" y="4335955"/>
            <a:ext cx="17336" cy="1404000"/>
          </a:xfrm>
          <a:prstGeom prst="bentConnector3">
            <a:avLst>
              <a:gd name="adj1" fmla="val 4058451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C834FF89-F9AD-4617-A6F7-400FE0799E9E}"/>
              </a:ext>
            </a:extLst>
          </p:cNvPr>
          <p:cNvSpPr/>
          <p:nvPr/>
        </p:nvSpPr>
        <p:spPr>
          <a:xfrm>
            <a:off x="1752801" y="5387705"/>
            <a:ext cx="446702" cy="30910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55" name="직선 화살표 연결선 54">
            <a:extLst>
              <a:ext uri="{FF2B5EF4-FFF2-40B4-BE49-F238E27FC236}">
                <a16:creationId xmlns:a16="http://schemas.microsoft.com/office/drawing/2014/main" id="{C4A04056-6AD6-46AE-A526-D1B12A55A916}"/>
              </a:ext>
            </a:extLst>
          </p:cNvPr>
          <p:cNvCxnSpPr>
            <a:cxnSpLocks/>
            <a:stCxn id="57" idx="0"/>
            <a:endCxn id="56" idx="5"/>
          </p:cNvCxnSpPr>
          <p:nvPr/>
        </p:nvCxnSpPr>
        <p:spPr>
          <a:xfrm flipH="1" flipV="1">
            <a:off x="4226175" y="2853928"/>
            <a:ext cx="1731874" cy="253377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6" name="타원 55">
            <a:extLst>
              <a:ext uri="{FF2B5EF4-FFF2-40B4-BE49-F238E27FC236}">
                <a16:creationId xmlns:a16="http://schemas.microsoft.com/office/drawing/2014/main" id="{8A168AFB-179A-4A25-A0C3-BDACB4592B81}"/>
              </a:ext>
            </a:extLst>
          </p:cNvPr>
          <p:cNvSpPr/>
          <p:nvPr/>
        </p:nvSpPr>
        <p:spPr>
          <a:xfrm>
            <a:off x="3876997" y="2617249"/>
            <a:ext cx="409088" cy="277287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57" name="타원 56">
            <a:extLst>
              <a:ext uri="{FF2B5EF4-FFF2-40B4-BE49-F238E27FC236}">
                <a16:creationId xmlns:a16="http://schemas.microsoft.com/office/drawing/2014/main" id="{059FBFA3-F267-447C-8356-5DAC3298EEE9}"/>
              </a:ext>
            </a:extLst>
          </p:cNvPr>
          <p:cNvSpPr/>
          <p:nvPr/>
        </p:nvSpPr>
        <p:spPr>
          <a:xfrm>
            <a:off x="5724128" y="5387705"/>
            <a:ext cx="467841" cy="352249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3" grpId="0" animBg="1"/>
      <p:bldP spid="59" grpId="0" animBg="1"/>
      <p:bldP spid="63" grpId="0" animBg="1"/>
      <p:bldP spid="69" grpId="0" animBg="1"/>
      <p:bldP spid="74" grpId="0" animBg="1"/>
      <p:bldP spid="79" grpId="0" animBg="1"/>
      <p:bldP spid="41" grpId="0" animBg="1"/>
      <p:bldP spid="44" grpId="0" animBg="1"/>
      <p:bldP spid="45" grpId="0" animBg="1"/>
      <p:bldP spid="46" grpId="0" animBg="1"/>
      <p:bldP spid="47" grpId="0" animBg="1"/>
      <p:bldP spid="52" grpId="0" animBg="1"/>
      <p:bldP spid="53" grpId="0" animBg="1"/>
      <p:bldP spid="4" grpId="0" animBg="1"/>
      <p:bldP spid="39" grpId="0" animBg="1"/>
      <p:bldP spid="42" grpId="0" animBg="1"/>
      <p:bldP spid="48" grpId="0" animBg="1"/>
      <p:bldP spid="50" grpId="0" animBg="1"/>
      <p:bldP spid="87" grpId="0" animBg="1"/>
      <p:bldP spid="88" grpId="0" animBg="1"/>
      <p:bldP spid="89" grpId="0" animBg="1"/>
      <p:bldP spid="90" grpId="0" animBg="1"/>
      <p:bldP spid="43" grpId="0" animBg="1"/>
      <p:bldP spid="56" grpId="0" animBg="1"/>
      <p:bldP spid="5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이항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29791" y="1773784"/>
            <a:ext cx="1813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7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20888"/>
            <a:ext cx="7560840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이항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42910" y="1285860"/>
            <a:ext cx="65008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8 : +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연산자 중복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원래 기능에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+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정수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기능을 새로 부여함</a:t>
            </a:r>
            <a:endParaRPr lang="ko-KR" altLang="en-US" dirty="0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97F47BD6-5092-469C-A199-6DD4350BA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2075051"/>
            <a:ext cx="7560840" cy="432048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이항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4456FC2-A67C-46B9-AA13-5A7674378D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984" y="1916832"/>
            <a:ext cx="7460640" cy="4032448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이항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1AE794C-A3B6-D46E-EC54-665D368BA7CB}"/>
              </a:ext>
            </a:extLst>
          </p:cNvPr>
          <p:cNvSpPr/>
          <p:nvPr/>
        </p:nvSpPr>
        <p:spPr>
          <a:xfrm>
            <a:off x="750792" y="1206630"/>
            <a:ext cx="7642415" cy="52775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  <a:endParaRPr lang="ko-KR" altLang="en-US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ko-KR" altLang="en-US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a, b;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m1, 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m2){ a = m1; b = m2; }	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operator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+(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){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   	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temp(0, 0);</a:t>
            </a:r>
          </a:p>
          <a:p>
            <a:pPr marR="0" algn="l" rtl="0"/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temp.a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= a + 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temp.b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= b + 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temp;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} </a:t>
            </a:r>
            <a:r>
              <a:rPr lang="en-US" altLang="ko-KR" sz="115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operator +(int)</a:t>
            </a:r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operator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()(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){ 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1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"a = "</a:t>
            </a:r>
            <a:r>
              <a:rPr lang="en-US" altLang="ko-KR" sz="1150" b="1" i="0" u="none" strike="noStrike" baseline="0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&lt;&lt; a &lt;&lt;</a:t>
            </a:r>
            <a:r>
              <a:rPr lang="en-US" altLang="ko-KR" sz="11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' '</a:t>
            </a:r>
            <a:r>
              <a:rPr lang="ko-KR" altLang="en-US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&lt;&lt; </a:t>
            </a:r>
            <a:r>
              <a:rPr lang="en-US" altLang="ko-KR" sz="11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"b = "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b &lt;&lt; 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15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</a:t>
            </a:r>
            <a:r>
              <a:rPr lang="en-US" altLang="ko-KR" sz="1150" b="1" i="0" u="none" strike="noStrike" baseline="0" dirty="0" err="1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15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class</a:t>
            </a:r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150" b="1" dirty="0">
              <a:solidFill>
                <a:srgbClr val="008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	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MC1(5, 6), MC2(0, 0);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MC2 = MC1 + 20;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MC2();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			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pPr marR="0" algn="l" rtl="0"/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15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2E1F63DF-7056-22FB-1447-BC9269C653B5}"/>
              </a:ext>
            </a:extLst>
          </p:cNvPr>
          <p:cNvSpPr/>
          <p:nvPr/>
        </p:nvSpPr>
        <p:spPr bwMode="auto">
          <a:xfrm>
            <a:off x="4660453" y="1772816"/>
            <a:ext cx="3330029" cy="246863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객체의 </a:t>
            </a: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</a:t>
            </a: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와 </a:t>
            </a: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b</a:t>
            </a: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를 초기화 하는 생성자</a:t>
            </a:r>
            <a:endParaRPr kumimoji="0" lang="ko-KR" altLang="en-US" sz="10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D9DC4B16-5509-DD0F-B554-4973C85EA84E}"/>
              </a:ext>
            </a:extLst>
          </p:cNvPr>
          <p:cNvSpPr/>
          <p:nvPr/>
        </p:nvSpPr>
        <p:spPr bwMode="auto">
          <a:xfrm>
            <a:off x="5290271" y="2654077"/>
            <a:ext cx="2664297" cy="4007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+ </a:t>
            </a:r>
            <a:r>
              <a:rPr kumimoji="0" lang="ko-KR" altLang="en-US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연산자 중복 </a:t>
            </a:r>
            <a:r>
              <a:rPr kumimoji="0" lang="en-US" altLang="ko-KR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kumimoji="0" lang="en-US" altLang="ko-KR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+ </a:t>
            </a:r>
            <a:r>
              <a:rPr kumimoji="0" lang="ko-KR" altLang="en-US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정수</a:t>
            </a:r>
            <a:endParaRPr kumimoji="0" lang="en-US" altLang="ko-KR" sz="10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71450" indent="-171450" algn="just">
              <a:buFont typeface="Symbol" panose="05050102010706020507" pitchFamily="18" charset="2"/>
              <a:buChar char="Þ"/>
            </a:pPr>
            <a:r>
              <a:rPr kumimoji="0" lang="ko-KR" altLang="en-US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객체의 </a:t>
            </a:r>
            <a:r>
              <a:rPr kumimoji="0" lang="en-US" altLang="ko-KR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ko-KR" altLang="en-US" sz="10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정수값을</a:t>
            </a:r>
            <a:r>
              <a:rPr kumimoji="0" lang="ko-KR" altLang="en-US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 더함</a:t>
            </a: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2DDD3BEA-10B4-42FC-507C-D1AAC1A381EE}"/>
              </a:ext>
            </a:extLst>
          </p:cNvPr>
          <p:cNvSpPr/>
          <p:nvPr/>
        </p:nvSpPr>
        <p:spPr bwMode="auto">
          <a:xfrm>
            <a:off x="4724600" y="3462473"/>
            <a:ext cx="3201736" cy="4007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() </a:t>
            </a:r>
            <a:r>
              <a:rPr kumimoji="0" lang="ko-KR" altLang="en-US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연산자 중복 </a:t>
            </a:r>
            <a:r>
              <a:rPr kumimoji="0" lang="en-US" altLang="ko-KR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객체</a:t>
            </a:r>
            <a:r>
              <a:rPr kumimoji="0" lang="en-US" altLang="ko-KR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()</a:t>
            </a:r>
          </a:p>
          <a:p>
            <a:pPr algn="just">
              <a:buNone/>
            </a:pPr>
            <a:r>
              <a:rPr kumimoji="0" lang="en-US" altLang="ko-KR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=&gt;</a:t>
            </a:r>
            <a:r>
              <a:rPr kumimoji="0" lang="ko-KR" altLang="en-US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객체의 </a:t>
            </a:r>
            <a:r>
              <a:rPr kumimoji="0" lang="en-US" altLang="ko-KR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a</a:t>
            </a:r>
            <a:r>
              <a:rPr kumimoji="0" lang="ko-KR" altLang="en-US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와 </a:t>
            </a:r>
            <a:r>
              <a:rPr kumimoji="0" lang="en-US" altLang="ko-KR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b</a:t>
            </a:r>
            <a:r>
              <a:rPr kumimoji="0" lang="ko-KR" altLang="en-US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의</a:t>
            </a:r>
            <a:r>
              <a:rPr kumimoji="0" lang="en-US" altLang="ko-KR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값들을 출력함</a:t>
            </a:r>
            <a:endParaRPr kumimoji="0" lang="ko-KR" altLang="en-US" sz="10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1" name="직사각형 80">
            <a:extLst>
              <a:ext uri="{FF2B5EF4-FFF2-40B4-BE49-F238E27FC236}">
                <a16:creationId xmlns:a16="http://schemas.microsoft.com/office/drawing/2014/main" id="{69329D27-1126-C960-C19F-FA9BEE16C806}"/>
              </a:ext>
            </a:extLst>
          </p:cNvPr>
          <p:cNvSpPr/>
          <p:nvPr/>
        </p:nvSpPr>
        <p:spPr bwMode="auto">
          <a:xfrm>
            <a:off x="2929597" y="4474141"/>
            <a:ext cx="924684" cy="4007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MC2.a + 20</a:t>
            </a:r>
          </a:p>
          <a:p>
            <a:pPr algn="just">
              <a:buNone/>
            </a:pPr>
            <a:r>
              <a:rPr kumimoji="0" lang="en-US" altLang="ko-KR" sz="1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MC2.b + 20</a:t>
            </a:r>
            <a:endParaRPr kumimoji="0" lang="ko-KR" altLang="en-US" sz="10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5500A93D-42DA-AF56-82A4-ADD240F20F95}"/>
              </a:ext>
            </a:extLst>
          </p:cNvPr>
          <p:cNvSpPr/>
          <p:nvPr/>
        </p:nvSpPr>
        <p:spPr>
          <a:xfrm>
            <a:off x="1730215" y="2260853"/>
            <a:ext cx="3036911" cy="21963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25CC9954-32C0-7E64-3E22-228944DD8AD4}"/>
              </a:ext>
            </a:extLst>
          </p:cNvPr>
          <p:cNvSpPr/>
          <p:nvPr/>
        </p:nvSpPr>
        <p:spPr>
          <a:xfrm>
            <a:off x="1730215" y="2605993"/>
            <a:ext cx="2317887" cy="1474691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590A0B22-1211-B54C-0EAD-9A3E373DC570}"/>
              </a:ext>
            </a:extLst>
          </p:cNvPr>
          <p:cNvSpPr/>
          <p:nvPr/>
        </p:nvSpPr>
        <p:spPr>
          <a:xfrm>
            <a:off x="1722732" y="4168888"/>
            <a:ext cx="5488994" cy="236479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EBE4CBAF-E0D3-9B5C-F2FE-FCF5FE5089BF}"/>
              </a:ext>
            </a:extLst>
          </p:cNvPr>
          <p:cNvSpPr/>
          <p:nvPr/>
        </p:nvSpPr>
        <p:spPr>
          <a:xfrm>
            <a:off x="3130733" y="3673296"/>
            <a:ext cx="431251" cy="21334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86" name="직사각형 85">
            <a:extLst>
              <a:ext uri="{FF2B5EF4-FFF2-40B4-BE49-F238E27FC236}">
                <a16:creationId xmlns:a16="http://schemas.microsoft.com/office/drawing/2014/main" id="{33E872CE-ED88-3540-2095-2C5716ABE944}"/>
              </a:ext>
            </a:extLst>
          </p:cNvPr>
          <p:cNvSpPr/>
          <p:nvPr/>
        </p:nvSpPr>
        <p:spPr>
          <a:xfrm>
            <a:off x="1728211" y="5025112"/>
            <a:ext cx="2176418" cy="25929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87" name="직사각형 86">
            <a:extLst>
              <a:ext uri="{FF2B5EF4-FFF2-40B4-BE49-F238E27FC236}">
                <a16:creationId xmlns:a16="http://schemas.microsoft.com/office/drawing/2014/main" id="{50B7284F-5625-C1A2-1FF1-DC324631AC5E}"/>
              </a:ext>
            </a:extLst>
          </p:cNvPr>
          <p:cNvSpPr/>
          <p:nvPr/>
        </p:nvSpPr>
        <p:spPr>
          <a:xfrm>
            <a:off x="1733703" y="5392250"/>
            <a:ext cx="1332061" cy="219756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8A07DCEE-B126-C1A4-3A48-FBCAB7DEF8DE}"/>
              </a:ext>
            </a:extLst>
          </p:cNvPr>
          <p:cNvSpPr/>
          <p:nvPr/>
        </p:nvSpPr>
        <p:spPr>
          <a:xfrm>
            <a:off x="1730215" y="5615492"/>
            <a:ext cx="490384" cy="170082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4096" name="자유형: 도형 4095">
            <a:extLst>
              <a:ext uri="{FF2B5EF4-FFF2-40B4-BE49-F238E27FC236}">
                <a16:creationId xmlns:a16="http://schemas.microsoft.com/office/drawing/2014/main" id="{7856D99F-7302-F2CD-E62E-2B69D0EAA471}"/>
              </a:ext>
            </a:extLst>
          </p:cNvPr>
          <p:cNvSpPr/>
          <p:nvPr/>
        </p:nvSpPr>
        <p:spPr>
          <a:xfrm>
            <a:off x="1328729" y="3886638"/>
            <a:ext cx="1862921" cy="1474117"/>
          </a:xfrm>
          <a:custGeom>
            <a:avLst/>
            <a:gdLst>
              <a:gd name="connsiteX0" fmla="*/ 1453640 w 1453640"/>
              <a:gd name="connsiteY0" fmla="*/ 0 h 2651760"/>
              <a:gd name="connsiteX1" fmla="*/ 82040 w 1453640"/>
              <a:gd name="connsiteY1" fmla="*/ 2011680 h 2651760"/>
              <a:gd name="connsiteX2" fmla="*/ 257300 w 1453640"/>
              <a:gd name="connsiteY2" fmla="*/ 2651760 h 2651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3640" h="2651760">
                <a:moveTo>
                  <a:pt x="1453640" y="0"/>
                </a:moveTo>
                <a:cubicBezTo>
                  <a:pt x="867535" y="784860"/>
                  <a:pt x="281430" y="1569720"/>
                  <a:pt x="82040" y="2011680"/>
                </a:cubicBezTo>
                <a:cubicBezTo>
                  <a:pt x="-117350" y="2453640"/>
                  <a:pt x="88390" y="2491740"/>
                  <a:pt x="257300" y="2651760"/>
                </a:cubicBezTo>
              </a:path>
            </a:pathLst>
          </a:custGeom>
          <a:noFill/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07" name="직사각형 106">
            <a:extLst>
              <a:ext uri="{FF2B5EF4-FFF2-40B4-BE49-F238E27FC236}">
                <a16:creationId xmlns:a16="http://schemas.microsoft.com/office/drawing/2014/main" id="{13E45452-C36D-4E4F-A7E3-C2CBE007E35E}"/>
              </a:ext>
            </a:extLst>
          </p:cNvPr>
          <p:cNvSpPr/>
          <p:nvPr/>
        </p:nvSpPr>
        <p:spPr bwMode="auto">
          <a:xfrm>
            <a:off x="5229544" y="5031329"/>
            <a:ext cx="2438800" cy="246863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kumimoji="0" lang="en-US" altLang="ko-KR" sz="1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MC1, </a:t>
            </a: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MC2</a:t>
            </a: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생성시 생성자 호출됨</a:t>
            </a:r>
            <a:endParaRPr kumimoji="0" lang="ko-KR" altLang="en-US" sz="10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9" name="직사각형 108">
            <a:extLst>
              <a:ext uri="{FF2B5EF4-FFF2-40B4-BE49-F238E27FC236}">
                <a16:creationId xmlns:a16="http://schemas.microsoft.com/office/drawing/2014/main" id="{8231918C-9555-45A2-C9D6-62913704A083}"/>
              </a:ext>
            </a:extLst>
          </p:cNvPr>
          <p:cNvSpPr/>
          <p:nvPr/>
        </p:nvSpPr>
        <p:spPr bwMode="auto">
          <a:xfrm>
            <a:off x="5229544" y="5347201"/>
            <a:ext cx="1877276" cy="246863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MC1.operator +(20) </a:t>
            </a:r>
            <a:r>
              <a:rPr kumimoji="0" lang="ko-KR" altLang="en-US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호출됨</a:t>
            </a:r>
          </a:p>
        </p:txBody>
      </p:sp>
      <p:sp>
        <p:nvSpPr>
          <p:cNvPr id="111" name="직사각형 110">
            <a:extLst>
              <a:ext uri="{FF2B5EF4-FFF2-40B4-BE49-F238E27FC236}">
                <a16:creationId xmlns:a16="http://schemas.microsoft.com/office/drawing/2014/main" id="{B16D64F9-78D3-C2D7-B414-BFF59290ED5E}"/>
              </a:ext>
            </a:extLst>
          </p:cNvPr>
          <p:cNvSpPr/>
          <p:nvPr/>
        </p:nvSpPr>
        <p:spPr bwMode="auto">
          <a:xfrm>
            <a:off x="5237039" y="5699355"/>
            <a:ext cx="1685178" cy="246863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MC2.operator ()() </a:t>
            </a:r>
            <a:r>
              <a:rPr kumimoji="0" lang="ko-KR" altLang="en-US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호출됨</a:t>
            </a:r>
          </a:p>
        </p:txBody>
      </p:sp>
      <p:cxnSp>
        <p:nvCxnSpPr>
          <p:cNvPr id="143" name="직선 화살표 연결선 142">
            <a:extLst>
              <a:ext uri="{FF2B5EF4-FFF2-40B4-BE49-F238E27FC236}">
                <a16:creationId xmlns:a16="http://schemas.microsoft.com/office/drawing/2014/main" id="{CFFFB5B5-39DC-2992-DB7F-DAB767DBEED8}"/>
              </a:ext>
            </a:extLst>
          </p:cNvPr>
          <p:cNvCxnSpPr>
            <a:cxnSpLocks/>
            <a:stCxn id="81" idx="1"/>
          </p:cNvCxnSpPr>
          <p:nvPr/>
        </p:nvCxnSpPr>
        <p:spPr>
          <a:xfrm flipH="1">
            <a:off x="1882405" y="4674517"/>
            <a:ext cx="1047192" cy="529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6914B5DC-D156-409F-89D9-19ABE2EE49ED}"/>
              </a:ext>
            </a:extLst>
          </p:cNvPr>
          <p:cNvCxnSpPr>
            <a:cxnSpLocks/>
          </p:cNvCxnSpPr>
          <p:nvPr/>
        </p:nvCxnSpPr>
        <p:spPr>
          <a:xfrm flipH="1">
            <a:off x="4767127" y="2017501"/>
            <a:ext cx="1461057" cy="30873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E03514C9-D1DE-422C-8A3A-A38BF1282FDF}"/>
              </a:ext>
            </a:extLst>
          </p:cNvPr>
          <p:cNvCxnSpPr>
            <a:cxnSpLocks/>
            <a:stCxn id="48" idx="1"/>
          </p:cNvCxnSpPr>
          <p:nvPr/>
        </p:nvCxnSpPr>
        <p:spPr>
          <a:xfrm flipH="1">
            <a:off x="4048102" y="2854453"/>
            <a:ext cx="1242169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124" name="직선 화살표 연결선 4123">
            <a:extLst>
              <a:ext uri="{FF2B5EF4-FFF2-40B4-BE49-F238E27FC236}">
                <a16:creationId xmlns:a16="http://schemas.microsoft.com/office/drawing/2014/main" id="{7EC91702-75CE-463E-BB79-5C43A5477049}"/>
              </a:ext>
            </a:extLst>
          </p:cNvPr>
          <p:cNvCxnSpPr>
            <a:cxnSpLocks/>
            <a:stCxn id="107" idx="1"/>
            <a:endCxn id="86" idx="3"/>
          </p:cNvCxnSpPr>
          <p:nvPr/>
        </p:nvCxnSpPr>
        <p:spPr>
          <a:xfrm flipH="1">
            <a:off x="3904629" y="5154761"/>
            <a:ext cx="1324915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135" name="직선 화살표 연결선 4134">
            <a:extLst>
              <a:ext uri="{FF2B5EF4-FFF2-40B4-BE49-F238E27FC236}">
                <a16:creationId xmlns:a16="http://schemas.microsoft.com/office/drawing/2014/main" id="{F1653710-934B-49BC-9FDF-1BE89FF1F558}"/>
              </a:ext>
            </a:extLst>
          </p:cNvPr>
          <p:cNvCxnSpPr>
            <a:cxnSpLocks/>
            <a:stCxn id="111" idx="1"/>
            <a:endCxn id="88" idx="3"/>
          </p:cNvCxnSpPr>
          <p:nvPr/>
        </p:nvCxnSpPr>
        <p:spPr>
          <a:xfrm flipH="1" flipV="1">
            <a:off x="2220599" y="5700533"/>
            <a:ext cx="3016440" cy="12225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123" name="연결선: 꺾임 122">
            <a:extLst>
              <a:ext uri="{FF2B5EF4-FFF2-40B4-BE49-F238E27FC236}">
                <a16:creationId xmlns:a16="http://schemas.microsoft.com/office/drawing/2014/main" id="{6E8ED5FB-C971-41DE-9890-B6A21CB57A6E}"/>
              </a:ext>
            </a:extLst>
          </p:cNvPr>
          <p:cNvCxnSpPr>
            <a:cxnSpLocks/>
          </p:cNvCxnSpPr>
          <p:nvPr/>
        </p:nvCxnSpPr>
        <p:spPr>
          <a:xfrm rot="10800000">
            <a:off x="1725823" y="2789189"/>
            <a:ext cx="4912" cy="2628000"/>
          </a:xfrm>
          <a:prstGeom prst="bentConnector3">
            <a:avLst>
              <a:gd name="adj1" fmla="val 7604947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72" name="직선 화살표 연결선 71">
            <a:extLst>
              <a:ext uri="{FF2B5EF4-FFF2-40B4-BE49-F238E27FC236}">
                <a16:creationId xmlns:a16="http://schemas.microsoft.com/office/drawing/2014/main" id="{330B5D9F-2DFB-44C4-A256-938004B8EE04}"/>
              </a:ext>
            </a:extLst>
          </p:cNvPr>
          <p:cNvCxnSpPr>
            <a:cxnSpLocks/>
            <a:stCxn id="58" idx="2"/>
          </p:cNvCxnSpPr>
          <p:nvPr/>
        </p:nvCxnSpPr>
        <p:spPr>
          <a:xfrm flipH="1">
            <a:off x="5724128" y="3863225"/>
            <a:ext cx="601340" cy="30566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77" name="연결선: 꺾임 76">
            <a:extLst>
              <a:ext uri="{FF2B5EF4-FFF2-40B4-BE49-F238E27FC236}">
                <a16:creationId xmlns:a16="http://schemas.microsoft.com/office/drawing/2014/main" id="{CAD5FD23-869D-4C1A-9663-068D31415E63}"/>
              </a:ext>
            </a:extLst>
          </p:cNvPr>
          <p:cNvCxnSpPr>
            <a:cxnSpLocks/>
          </p:cNvCxnSpPr>
          <p:nvPr/>
        </p:nvCxnSpPr>
        <p:spPr>
          <a:xfrm rot="10800000">
            <a:off x="1722733" y="2403331"/>
            <a:ext cx="4912" cy="2700000"/>
          </a:xfrm>
          <a:prstGeom prst="bentConnector3">
            <a:avLst>
              <a:gd name="adj1" fmla="val 22634996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91" name="연결선: 꺾임 90">
            <a:extLst>
              <a:ext uri="{FF2B5EF4-FFF2-40B4-BE49-F238E27FC236}">
                <a16:creationId xmlns:a16="http://schemas.microsoft.com/office/drawing/2014/main" id="{8B80B868-C722-493B-A3E2-D883618C5D5D}"/>
              </a:ext>
            </a:extLst>
          </p:cNvPr>
          <p:cNvCxnSpPr>
            <a:cxnSpLocks/>
          </p:cNvCxnSpPr>
          <p:nvPr/>
        </p:nvCxnSpPr>
        <p:spPr>
          <a:xfrm rot="10800000">
            <a:off x="1724271" y="4242179"/>
            <a:ext cx="4912" cy="1368000"/>
          </a:xfrm>
          <a:prstGeom prst="bentConnector3">
            <a:avLst>
              <a:gd name="adj1" fmla="val 4753909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100" name="직사각형 99">
            <a:extLst>
              <a:ext uri="{FF2B5EF4-FFF2-40B4-BE49-F238E27FC236}">
                <a16:creationId xmlns:a16="http://schemas.microsoft.com/office/drawing/2014/main" id="{BBE8EA19-09D9-44FD-BF22-520F5440E51C}"/>
              </a:ext>
            </a:extLst>
          </p:cNvPr>
          <p:cNvSpPr/>
          <p:nvPr/>
        </p:nvSpPr>
        <p:spPr bwMode="auto">
          <a:xfrm>
            <a:off x="4131477" y="3019383"/>
            <a:ext cx="356824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20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1" name="직사각형 100">
            <a:extLst>
              <a:ext uri="{FF2B5EF4-FFF2-40B4-BE49-F238E27FC236}">
                <a16:creationId xmlns:a16="http://schemas.microsoft.com/office/drawing/2014/main" id="{C52A33D5-5AE2-481E-80EE-DC9EC414A1A7}"/>
              </a:ext>
            </a:extLst>
          </p:cNvPr>
          <p:cNvSpPr/>
          <p:nvPr/>
        </p:nvSpPr>
        <p:spPr bwMode="auto">
          <a:xfrm>
            <a:off x="4164622" y="3413527"/>
            <a:ext cx="356824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20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2" name="직사각형 101">
            <a:extLst>
              <a:ext uri="{FF2B5EF4-FFF2-40B4-BE49-F238E27FC236}">
                <a16:creationId xmlns:a16="http://schemas.microsoft.com/office/drawing/2014/main" id="{1A35CAFE-0350-444F-B958-CF179FA05AE9}"/>
              </a:ext>
            </a:extLst>
          </p:cNvPr>
          <p:cNvSpPr/>
          <p:nvPr/>
        </p:nvSpPr>
        <p:spPr bwMode="auto">
          <a:xfrm>
            <a:off x="1836781" y="2950724"/>
            <a:ext cx="646987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MC1.a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3" name="직사각형 102">
            <a:extLst>
              <a:ext uri="{FF2B5EF4-FFF2-40B4-BE49-F238E27FC236}">
                <a16:creationId xmlns:a16="http://schemas.microsoft.com/office/drawing/2014/main" id="{7F1DD57A-AC76-4162-8F52-D8DDDDD72E8D}"/>
              </a:ext>
            </a:extLst>
          </p:cNvPr>
          <p:cNvSpPr/>
          <p:nvPr/>
        </p:nvSpPr>
        <p:spPr bwMode="auto">
          <a:xfrm>
            <a:off x="1838705" y="3251097"/>
            <a:ext cx="645063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MC1.b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04" name="직선 화살표 연결선 103">
            <a:extLst>
              <a:ext uri="{FF2B5EF4-FFF2-40B4-BE49-F238E27FC236}">
                <a16:creationId xmlns:a16="http://schemas.microsoft.com/office/drawing/2014/main" id="{71CBA3DC-69FC-4CE5-905D-3884EB99ACF2}"/>
              </a:ext>
            </a:extLst>
          </p:cNvPr>
          <p:cNvCxnSpPr>
            <a:cxnSpLocks/>
            <a:stCxn id="102" idx="3"/>
          </p:cNvCxnSpPr>
          <p:nvPr/>
        </p:nvCxnSpPr>
        <p:spPr>
          <a:xfrm>
            <a:off x="2483768" y="3081850"/>
            <a:ext cx="829986" cy="7478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105" name="직선 화살표 연결선 104">
            <a:extLst>
              <a:ext uri="{FF2B5EF4-FFF2-40B4-BE49-F238E27FC236}">
                <a16:creationId xmlns:a16="http://schemas.microsoft.com/office/drawing/2014/main" id="{4CEB0A33-18C6-408B-98AD-62C688F270B0}"/>
              </a:ext>
            </a:extLst>
          </p:cNvPr>
          <p:cNvCxnSpPr>
            <a:cxnSpLocks/>
          </p:cNvCxnSpPr>
          <p:nvPr/>
        </p:nvCxnSpPr>
        <p:spPr>
          <a:xfrm>
            <a:off x="2483768" y="3349271"/>
            <a:ext cx="829986" cy="148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106" name="직사각형 105">
            <a:extLst>
              <a:ext uri="{FF2B5EF4-FFF2-40B4-BE49-F238E27FC236}">
                <a16:creationId xmlns:a16="http://schemas.microsoft.com/office/drawing/2014/main" id="{E619151C-5D18-4C3F-A544-BD7BDEA17273}"/>
              </a:ext>
            </a:extLst>
          </p:cNvPr>
          <p:cNvSpPr/>
          <p:nvPr/>
        </p:nvSpPr>
        <p:spPr>
          <a:xfrm>
            <a:off x="3313754" y="3168898"/>
            <a:ext cx="181311" cy="15703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08" name="직사각형 107">
            <a:extLst>
              <a:ext uri="{FF2B5EF4-FFF2-40B4-BE49-F238E27FC236}">
                <a16:creationId xmlns:a16="http://schemas.microsoft.com/office/drawing/2014/main" id="{99D25792-5F6B-4BFE-A2E6-365126AC212C}"/>
              </a:ext>
            </a:extLst>
          </p:cNvPr>
          <p:cNvSpPr/>
          <p:nvPr/>
        </p:nvSpPr>
        <p:spPr>
          <a:xfrm>
            <a:off x="3313754" y="3338192"/>
            <a:ext cx="169131" cy="15377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114" name="직선 화살표 연결선 113">
            <a:extLst>
              <a:ext uri="{FF2B5EF4-FFF2-40B4-BE49-F238E27FC236}">
                <a16:creationId xmlns:a16="http://schemas.microsoft.com/office/drawing/2014/main" id="{03D2862F-6671-4767-BEF2-031A98DBE683}"/>
              </a:ext>
            </a:extLst>
          </p:cNvPr>
          <p:cNvCxnSpPr>
            <a:cxnSpLocks/>
          </p:cNvCxnSpPr>
          <p:nvPr/>
        </p:nvCxnSpPr>
        <p:spPr>
          <a:xfrm flipH="1">
            <a:off x="3792724" y="3142705"/>
            <a:ext cx="334312" cy="9378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116" name="직선 화살표 연결선 115">
            <a:extLst>
              <a:ext uri="{FF2B5EF4-FFF2-40B4-BE49-F238E27FC236}">
                <a16:creationId xmlns:a16="http://schemas.microsoft.com/office/drawing/2014/main" id="{7C2C26E6-F063-4874-9950-D8832B3466EE}"/>
              </a:ext>
            </a:extLst>
          </p:cNvPr>
          <p:cNvCxnSpPr>
            <a:cxnSpLocks/>
            <a:stCxn id="101" idx="1"/>
            <a:endCxn id="118" idx="3"/>
          </p:cNvCxnSpPr>
          <p:nvPr/>
        </p:nvCxnSpPr>
        <p:spPr>
          <a:xfrm flipH="1" flipV="1">
            <a:off x="3792724" y="3425133"/>
            <a:ext cx="371898" cy="1195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117" name="직사각형 116">
            <a:extLst>
              <a:ext uri="{FF2B5EF4-FFF2-40B4-BE49-F238E27FC236}">
                <a16:creationId xmlns:a16="http://schemas.microsoft.com/office/drawing/2014/main" id="{BED5A61A-E9E1-47EB-9193-C54E764082B9}"/>
              </a:ext>
            </a:extLst>
          </p:cNvPr>
          <p:cNvSpPr/>
          <p:nvPr/>
        </p:nvSpPr>
        <p:spPr>
          <a:xfrm>
            <a:off x="3611413" y="3172581"/>
            <a:ext cx="181311" cy="15703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18" name="직사각형 117">
            <a:extLst>
              <a:ext uri="{FF2B5EF4-FFF2-40B4-BE49-F238E27FC236}">
                <a16:creationId xmlns:a16="http://schemas.microsoft.com/office/drawing/2014/main" id="{F431EBAF-FD93-458B-94CD-17E64FFB5822}"/>
              </a:ext>
            </a:extLst>
          </p:cNvPr>
          <p:cNvSpPr/>
          <p:nvPr/>
        </p:nvSpPr>
        <p:spPr>
          <a:xfrm>
            <a:off x="3611413" y="3348243"/>
            <a:ext cx="181311" cy="15377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149" name="직선 화살표 연결선 148">
            <a:extLst>
              <a:ext uri="{FF2B5EF4-FFF2-40B4-BE49-F238E27FC236}">
                <a16:creationId xmlns:a16="http://schemas.microsoft.com/office/drawing/2014/main" id="{29DCA38C-9CCD-4CE2-940A-E8B5BFF3F265}"/>
              </a:ext>
            </a:extLst>
          </p:cNvPr>
          <p:cNvCxnSpPr>
            <a:cxnSpLocks/>
            <a:stCxn id="151" idx="0"/>
            <a:endCxn id="150" idx="5"/>
          </p:cNvCxnSpPr>
          <p:nvPr/>
        </p:nvCxnSpPr>
        <p:spPr>
          <a:xfrm flipH="1" flipV="1">
            <a:off x="3515578" y="2815601"/>
            <a:ext cx="2867415" cy="254307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150" name="타원 149">
            <a:extLst>
              <a:ext uri="{FF2B5EF4-FFF2-40B4-BE49-F238E27FC236}">
                <a16:creationId xmlns:a16="http://schemas.microsoft.com/office/drawing/2014/main" id="{1A472DBE-91C8-4D9A-804C-7AEE629A6A3B}"/>
              </a:ext>
            </a:extLst>
          </p:cNvPr>
          <p:cNvSpPr/>
          <p:nvPr/>
        </p:nvSpPr>
        <p:spPr>
          <a:xfrm>
            <a:off x="3360819" y="2589153"/>
            <a:ext cx="181311" cy="26530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51" name="타원 150">
            <a:extLst>
              <a:ext uri="{FF2B5EF4-FFF2-40B4-BE49-F238E27FC236}">
                <a16:creationId xmlns:a16="http://schemas.microsoft.com/office/drawing/2014/main" id="{842C34FA-9D46-440E-9B91-1741365B9EB4}"/>
              </a:ext>
            </a:extLst>
          </p:cNvPr>
          <p:cNvSpPr/>
          <p:nvPr/>
        </p:nvSpPr>
        <p:spPr>
          <a:xfrm>
            <a:off x="6179727" y="5358678"/>
            <a:ext cx="406532" cy="222412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64" name="직사각형 163">
            <a:extLst>
              <a:ext uri="{FF2B5EF4-FFF2-40B4-BE49-F238E27FC236}">
                <a16:creationId xmlns:a16="http://schemas.microsoft.com/office/drawing/2014/main" id="{5EA64BD2-188E-47BE-8E5B-AFDEC89A17DE}"/>
              </a:ext>
            </a:extLst>
          </p:cNvPr>
          <p:cNvSpPr/>
          <p:nvPr/>
        </p:nvSpPr>
        <p:spPr>
          <a:xfrm>
            <a:off x="1658527" y="5340742"/>
            <a:ext cx="490384" cy="30384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175" name="직선 화살표 연결선 174">
            <a:extLst>
              <a:ext uri="{FF2B5EF4-FFF2-40B4-BE49-F238E27FC236}">
                <a16:creationId xmlns:a16="http://schemas.microsoft.com/office/drawing/2014/main" id="{35046185-39F5-4723-A3D5-22337185D7C0}"/>
              </a:ext>
            </a:extLst>
          </p:cNvPr>
          <p:cNvCxnSpPr>
            <a:cxnSpLocks/>
            <a:endCxn id="87" idx="3"/>
          </p:cNvCxnSpPr>
          <p:nvPr/>
        </p:nvCxnSpPr>
        <p:spPr>
          <a:xfrm flipH="1" flipV="1">
            <a:off x="3065764" y="5502128"/>
            <a:ext cx="2163780" cy="705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8" grpId="0" animBg="1"/>
      <p:bldP spid="58" grpId="0" animBg="1"/>
      <p:bldP spid="81" grpId="0" animBg="1"/>
      <p:bldP spid="55" grpId="0" animBg="1"/>
      <p:bldP spid="57" grpId="0" animBg="1"/>
      <p:bldP spid="60" grpId="0" animBg="1"/>
      <p:bldP spid="74" grpId="0" animBg="1"/>
      <p:bldP spid="86" grpId="0" animBg="1"/>
      <p:bldP spid="87" grpId="0" animBg="1"/>
      <p:bldP spid="88" grpId="0" animBg="1"/>
      <p:bldP spid="4096" grpId="0" animBg="1"/>
      <p:bldP spid="107" grpId="0" animBg="1"/>
      <p:bldP spid="109" grpId="0" animBg="1"/>
      <p:bldP spid="111" grpId="0" animBg="1"/>
      <p:bldP spid="100" grpId="0" animBg="1"/>
      <p:bldP spid="101" grpId="0" animBg="1"/>
      <p:bldP spid="102" grpId="0" animBg="1"/>
      <p:bldP spid="103" grpId="0" animBg="1"/>
      <p:bldP spid="106" grpId="0" animBg="1"/>
      <p:bldP spid="108" grpId="0" animBg="1"/>
      <p:bldP spid="117" grpId="0" animBg="1"/>
      <p:bldP spid="118" grpId="0" animBg="1"/>
      <p:bldP spid="150" grpId="0" animBg="1"/>
      <p:bldP spid="151" grpId="0" animBg="1"/>
      <p:bldP spid="16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이항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29791" y="1773784"/>
            <a:ext cx="1813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8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48834654-914A-49ED-8037-A3036F9E89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7" y="2143115"/>
            <a:ext cx="7632848" cy="2781855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이항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42910" y="1285860"/>
            <a:ext cx="65008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9 : &gt;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연산자 중복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원래 기능에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&gt;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기능을 새로 부여함</a:t>
            </a:r>
            <a:endParaRPr lang="ko-KR" altLang="en-US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88840"/>
            <a:ext cx="8280920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이항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57143"/>
            <a:ext cx="7848872" cy="5296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이항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27ADB761-4408-46DC-9CFC-C1DFB9D18FC5}"/>
              </a:ext>
            </a:extLst>
          </p:cNvPr>
          <p:cNvSpPr/>
          <p:nvPr/>
        </p:nvSpPr>
        <p:spPr>
          <a:xfrm>
            <a:off x="811749" y="1242910"/>
            <a:ext cx="7576675" cy="53146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500" b="1" i="0" u="none" strike="noStrike" baseline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5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5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 namespace </a:t>
            </a:r>
            <a:r>
              <a:rPr lang="en-US" altLang="ko-KR" sz="1500" b="1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std;</a:t>
            </a:r>
          </a:p>
          <a:p>
            <a:pPr marR="0" algn="l" rtl="0"/>
            <a:endParaRPr lang="en-US" altLang="ko-KR" sz="1500" b="1" i="0" u="none" strike="noStrike" baseline="0" dirty="0">
              <a:solidFill>
                <a:srgbClr val="C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5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500" b="1" i="0" u="none" strike="noStrike" baseline="0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500" b="1" i="0" u="none" strike="noStrike" baseline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500" b="1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  <a:endParaRPr lang="ko-KR" altLang="en-US" sz="1500" b="1" i="0" u="none" strike="noStrike" baseline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ko-KR" altLang="en-US" sz="1500" b="1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</a:t>
            </a:r>
            <a:r>
              <a:rPr lang="en-US" altLang="ko-KR" sz="15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500" b="1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m;</a:t>
            </a:r>
          </a:p>
          <a:p>
            <a:pPr marR="0" algn="l" rtl="0"/>
            <a:r>
              <a:rPr lang="en-US" altLang="ko-KR" sz="15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public:</a:t>
            </a:r>
          </a:p>
          <a:p>
            <a:pPr marR="0" algn="l" rtl="0"/>
            <a:r>
              <a:rPr lang="en-US" altLang="ko-KR" sz="1500" b="1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500" b="1" i="0" u="none" strike="noStrike" baseline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500" b="1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5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500" b="1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500" b="1" i="0" u="none" strike="noStrike" baseline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i</a:t>
            </a:r>
            <a:r>
              <a:rPr lang="en-US" altLang="ko-KR" sz="1500" b="1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){</a:t>
            </a:r>
            <a:r>
              <a:rPr lang="ko-KR" altLang="en-US" sz="1500" b="1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500" b="1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m = </a:t>
            </a:r>
            <a:r>
              <a:rPr lang="en-US" altLang="ko-KR" sz="1500" b="1" i="0" u="none" strike="noStrike" baseline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i</a:t>
            </a:r>
            <a:r>
              <a:rPr lang="en-US" altLang="ko-KR" sz="1500" b="1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; }	</a:t>
            </a:r>
          </a:p>
          <a:p>
            <a:pPr marR="0" algn="l" rtl="0"/>
            <a:r>
              <a:rPr lang="en-US" altLang="ko-KR" sz="1500" b="1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</a:p>
          <a:p>
            <a:pPr marR="0" algn="l" rtl="0"/>
            <a:r>
              <a:rPr lang="en-US" altLang="ko-KR" sz="1500" b="1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5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bool operator </a:t>
            </a:r>
            <a:r>
              <a:rPr lang="en-US" altLang="ko-KR" sz="1500" b="1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&gt;(</a:t>
            </a:r>
            <a:r>
              <a:rPr lang="en-US" altLang="ko-KR" sz="1500" b="1" i="0" u="none" strike="noStrike" baseline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500" b="1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mc){ </a:t>
            </a:r>
            <a:r>
              <a:rPr lang="en-US" altLang="ko-KR" sz="15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500" b="1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m &gt; </a:t>
            </a:r>
            <a:r>
              <a:rPr lang="en-US" altLang="ko-KR" sz="1500" b="1" i="0" u="none" strike="noStrike" baseline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mc.m</a:t>
            </a:r>
            <a:r>
              <a:rPr lang="en-US" altLang="ko-KR" sz="1500" b="1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; }	</a:t>
            </a:r>
          </a:p>
          <a:p>
            <a:pPr marR="0" algn="l" rtl="0"/>
            <a:r>
              <a:rPr lang="en-US" altLang="ko-KR" sz="1500" b="1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};</a:t>
            </a:r>
            <a:r>
              <a:rPr lang="ko-KR" altLang="en-US" sz="1500" b="1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500" b="1" i="0" u="none" strike="noStrike" baseline="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</a:t>
            </a:r>
            <a:r>
              <a:rPr lang="en-US" altLang="ko-KR" sz="1500" b="1" i="0" u="none" strike="noStrike" baseline="0" dirty="0" err="1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500" b="1" i="0" u="none" strike="noStrike" baseline="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class</a:t>
            </a:r>
            <a:endParaRPr lang="ko-KR" altLang="en-US" sz="1500" b="1" i="0" u="none" strike="noStrike" baseline="0" dirty="0">
              <a:solidFill>
                <a:srgbClr val="00B05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500" b="1" i="0" u="none" strike="noStrike" baseline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5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500" b="1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5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500" b="1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500" b="1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{	</a:t>
            </a:r>
          </a:p>
          <a:p>
            <a:pPr marR="0" algn="l" rtl="0"/>
            <a:r>
              <a:rPr lang="en-US" altLang="ko-KR" sz="1500" b="1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500" b="1" i="0" u="none" strike="noStrike" baseline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500" b="1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MC1(20), MC2(10);</a:t>
            </a:r>
          </a:p>
          <a:p>
            <a:pPr marR="0" algn="l" rtl="0"/>
            <a:endParaRPr lang="en-US" altLang="ko-KR" sz="1500" b="1" i="0" u="none" strike="noStrike" baseline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500" b="1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5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if</a:t>
            </a:r>
            <a:r>
              <a:rPr lang="en-US" altLang="ko-KR" sz="1500" b="1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(MC1 &gt; MC2)</a:t>
            </a:r>
          </a:p>
          <a:p>
            <a:pPr marR="0" algn="l" rtl="0"/>
            <a:r>
              <a:rPr lang="en-US" altLang="ko-KR" sz="1500" b="1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r>
              <a:rPr lang="en-US" altLang="ko-KR" sz="1500" b="1" i="0" u="none" strike="noStrike" baseline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500" b="1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5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"MC1</a:t>
            </a:r>
            <a:r>
              <a:rPr lang="ko-KR" altLang="en-US" sz="15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은</a:t>
            </a:r>
            <a:r>
              <a:rPr lang="en-US" altLang="ko-KR" sz="15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MC2</a:t>
            </a:r>
            <a:r>
              <a:rPr lang="ko-KR" altLang="en-US" sz="15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보다</a:t>
            </a:r>
            <a:r>
              <a:rPr lang="en-US" altLang="ko-KR" sz="15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5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큼</a:t>
            </a:r>
            <a:r>
              <a:rPr lang="en-US" altLang="ko-KR" sz="15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\n"</a:t>
            </a:r>
            <a:r>
              <a:rPr lang="en-US" altLang="ko-KR" sz="1500" b="1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500" b="1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5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else</a:t>
            </a:r>
            <a:r>
              <a:rPr lang="en-US" altLang="ko-KR" sz="1500" b="1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 marR="0" algn="l" rtl="0"/>
            <a:r>
              <a:rPr lang="en-US" altLang="ko-KR" sz="1500" b="1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r>
              <a:rPr lang="en-US" altLang="ko-KR" sz="1500" b="1" i="0" u="none" strike="noStrike" baseline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500" b="1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5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"&lt;MC1</a:t>
            </a:r>
            <a:r>
              <a:rPr lang="ko-KR" altLang="en-US" sz="15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은</a:t>
            </a:r>
            <a:r>
              <a:rPr lang="en-US" altLang="ko-KR" sz="15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MC2</a:t>
            </a:r>
            <a:r>
              <a:rPr lang="ko-KR" altLang="en-US" sz="15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보다</a:t>
            </a:r>
            <a:r>
              <a:rPr lang="en-US" altLang="ko-KR" sz="15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5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작음</a:t>
            </a:r>
            <a:r>
              <a:rPr lang="en-US" altLang="ko-KR" sz="15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\n"</a:t>
            </a:r>
            <a:r>
              <a:rPr lang="en-US" altLang="ko-KR" sz="1500" b="1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500" b="1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pPr marR="0" algn="l" rtl="0"/>
            <a:r>
              <a:rPr lang="en-US" altLang="ko-KR" sz="1500" b="1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5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500" b="1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  <a:endParaRPr lang="ko-KR" altLang="en-US" sz="1500" b="1" i="0" u="none" strike="noStrike" baseline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500" b="1" i="0" u="none" strike="noStrike" baseline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500" b="1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}</a:t>
            </a:r>
            <a:r>
              <a:rPr lang="ko-KR" altLang="en-US" sz="1500" b="1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500" b="1" i="0" u="none" strike="noStrike" baseline="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r>
              <a:rPr lang="ko-KR" altLang="en-US" sz="1500" b="1" i="0" u="none" strike="noStrike" baseline="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sz="1500" b="1" i="0" u="none" strike="noStrike" baseline="0" dirty="0">
              <a:solidFill>
                <a:srgbClr val="00B05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F21D7985-5125-549C-3213-5935E33020C2}"/>
              </a:ext>
            </a:extLst>
          </p:cNvPr>
          <p:cNvSpPr/>
          <p:nvPr/>
        </p:nvSpPr>
        <p:spPr bwMode="auto">
          <a:xfrm>
            <a:off x="4517997" y="1489246"/>
            <a:ext cx="3420374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객체의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m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을 초기화 하는 생성자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D78ECF42-34F3-A6AE-3E97-6188F268AB9C}"/>
              </a:ext>
            </a:extLst>
          </p:cNvPr>
          <p:cNvSpPr/>
          <p:nvPr/>
        </p:nvSpPr>
        <p:spPr bwMode="auto">
          <a:xfrm>
            <a:off x="4559683" y="2093866"/>
            <a:ext cx="3492382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&gt; 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연산자 중복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&gt; 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객체</a:t>
            </a:r>
            <a:endParaRPr kumimoji="0" lang="en-US" altLang="ko-KR" sz="11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algn="just"/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=&gt; 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객체의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m 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값의 크기를 비교함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2D13D2CB-1346-DE05-F0C1-46002D00E59A}"/>
              </a:ext>
            </a:extLst>
          </p:cNvPr>
          <p:cNvSpPr/>
          <p:nvPr/>
        </p:nvSpPr>
        <p:spPr bwMode="auto">
          <a:xfrm>
            <a:off x="6362705" y="2699438"/>
            <a:ext cx="730039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MC2.m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DEC7C7BB-E8E9-B530-284E-0E272BAF9B81}"/>
              </a:ext>
            </a:extLst>
          </p:cNvPr>
          <p:cNvSpPr/>
          <p:nvPr/>
        </p:nvSpPr>
        <p:spPr bwMode="auto">
          <a:xfrm>
            <a:off x="5451640" y="2702347"/>
            <a:ext cx="695384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MC1.m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DC08B9C2-D41D-A6B9-D0B2-46EB83099DD6}"/>
              </a:ext>
            </a:extLst>
          </p:cNvPr>
          <p:cNvSpPr/>
          <p:nvPr/>
        </p:nvSpPr>
        <p:spPr bwMode="auto">
          <a:xfrm>
            <a:off x="5410741" y="4231954"/>
            <a:ext cx="2641324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MC1, MC2 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생성시 생성자 호출됨</a:t>
            </a:r>
          </a:p>
        </p:txBody>
      </p:sp>
      <p:cxnSp>
        <p:nvCxnSpPr>
          <p:cNvPr id="44" name="직선 화살표 연결선 43">
            <a:extLst>
              <a:ext uri="{FF2B5EF4-FFF2-40B4-BE49-F238E27FC236}">
                <a16:creationId xmlns:a16="http://schemas.microsoft.com/office/drawing/2014/main" id="{A01EEEB7-31D3-4918-EA39-DD3E7680EEBA}"/>
              </a:ext>
            </a:extLst>
          </p:cNvPr>
          <p:cNvCxnSpPr>
            <a:cxnSpLocks/>
            <a:stCxn id="43" idx="1"/>
            <a:endCxn id="36" idx="3"/>
          </p:cNvCxnSpPr>
          <p:nvPr/>
        </p:nvCxnSpPr>
        <p:spPr>
          <a:xfrm flipH="1" flipV="1">
            <a:off x="4353162" y="4361715"/>
            <a:ext cx="1057579" cy="136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FB7D9AF7-7F66-60B4-0C2A-38D2F6BD5DB3}"/>
              </a:ext>
            </a:extLst>
          </p:cNvPr>
          <p:cNvSpPr/>
          <p:nvPr/>
        </p:nvSpPr>
        <p:spPr bwMode="auto">
          <a:xfrm>
            <a:off x="5873321" y="4671388"/>
            <a:ext cx="2178744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MC1.operator &lt;(MC2) 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호출됨</a:t>
            </a:r>
          </a:p>
        </p:txBody>
      </p:sp>
      <p:cxnSp>
        <p:nvCxnSpPr>
          <p:cNvPr id="49" name="직선 화살표 연결선 48">
            <a:extLst>
              <a:ext uri="{FF2B5EF4-FFF2-40B4-BE49-F238E27FC236}">
                <a16:creationId xmlns:a16="http://schemas.microsoft.com/office/drawing/2014/main" id="{65DFBB07-5DDF-1C18-D9A1-2C18F0E04BE6}"/>
              </a:ext>
            </a:extLst>
          </p:cNvPr>
          <p:cNvCxnSpPr>
            <a:cxnSpLocks/>
            <a:stCxn id="48" idx="1"/>
            <a:endCxn id="37" idx="3"/>
          </p:cNvCxnSpPr>
          <p:nvPr/>
        </p:nvCxnSpPr>
        <p:spPr>
          <a:xfrm flipH="1">
            <a:off x="3233615" y="4802514"/>
            <a:ext cx="2639706" cy="1533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26" name="연결선: 꺾임 25">
            <a:extLst>
              <a:ext uri="{FF2B5EF4-FFF2-40B4-BE49-F238E27FC236}">
                <a16:creationId xmlns:a16="http://schemas.microsoft.com/office/drawing/2014/main" id="{666EDE4B-AEC6-DE1F-C078-3C3D9530D29A}"/>
              </a:ext>
            </a:extLst>
          </p:cNvPr>
          <p:cNvCxnSpPr>
            <a:cxnSpLocks/>
          </p:cNvCxnSpPr>
          <p:nvPr/>
        </p:nvCxnSpPr>
        <p:spPr>
          <a:xfrm rot="10800000">
            <a:off x="1696293" y="3229036"/>
            <a:ext cx="12700" cy="1576002"/>
          </a:xfrm>
          <a:prstGeom prst="bentConnector3">
            <a:avLst>
              <a:gd name="adj1" fmla="val 6389803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/>
          </a:ln>
          <a:effectLst/>
        </p:spPr>
      </p:cxn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CE26B6BB-925E-56D4-0D23-1C23D77B4233}"/>
              </a:ext>
            </a:extLst>
          </p:cNvPr>
          <p:cNvSpPr/>
          <p:nvPr/>
        </p:nvSpPr>
        <p:spPr>
          <a:xfrm>
            <a:off x="1696492" y="2637873"/>
            <a:ext cx="2224621" cy="26261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9B4004B8-5C37-B3D9-FCE0-70A9D25972DE}"/>
              </a:ext>
            </a:extLst>
          </p:cNvPr>
          <p:cNvSpPr/>
          <p:nvPr/>
        </p:nvSpPr>
        <p:spPr>
          <a:xfrm>
            <a:off x="1696492" y="3113450"/>
            <a:ext cx="4682091" cy="217690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24BAD6CC-E846-2CFD-054C-7FC24C221C9D}"/>
              </a:ext>
            </a:extLst>
          </p:cNvPr>
          <p:cNvSpPr/>
          <p:nvPr/>
        </p:nvSpPr>
        <p:spPr>
          <a:xfrm>
            <a:off x="1711838" y="4243406"/>
            <a:ext cx="2641324" cy="23661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814AF70A-0AE5-EE01-C76C-389D02977486}"/>
              </a:ext>
            </a:extLst>
          </p:cNvPr>
          <p:cNvSpPr/>
          <p:nvPr/>
        </p:nvSpPr>
        <p:spPr>
          <a:xfrm>
            <a:off x="1701341" y="4678923"/>
            <a:ext cx="1532274" cy="277848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13EC581-96CC-FEF9-F62A-B2C4244B8D02}"/>
              </a:ext>
            </a:extLst>
          </p:cNvPr>
          <p:cNvSpPr/>
          <p:nvPr/>
        </p:nvSpPr>
        <p:spPr>
          <a:xfrm>
            <a:off x="4572001" y="3029073"/>
            <a:ext cx="1724790" cy="39992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301D4160-4D72-08D9-63B8-4F75ED5839F7}"/>
              </a:ext>
            </a:extLst>
          </p:cNvPr>
          <p:cNvSpPr/>
          <p:nvPr/>
        </p:nvSpPr>
        <p:spPr>
          <a:xfrm>
            <a:off x="5236913" y="3089051"/>
            <a:ext cx="199183" cy="28428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6AE80D63-4203-920E-F99A-3C99546A9C04}"/>
              </a:ext>
            </a:extLst>
          </p:cNvPr>
          <p:cNvSpPr/>
          <p:nvPr/>
        </p:nvSpPr>
        <p:spPr>
          <a:xfrm>
            <a:off x="5634027" y="3083941"/>
            <a:ext cx="594157" cy="28428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4AF62EB9-B92F-BDB4-3CB7-391EBB8300A7}"/>
              </a:ext>
            </a:extLst>
          </p:cNvPr>
          <p:cNvSpPr/>
          <p:nvPr/>
        </p:nvSpPr>
        <p:spPr bwMode="auto">
          <a:xfrm>
            <a:off x="4044744" y="3727614"/>
            <a:ext cx="4824958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bool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자료형이므로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이 문장이 참이면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true(1),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거짓이면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false(0)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를 반환함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5" name="직선 화살표 연결선 14">
            <a:extLst>
              <a:ext uri="{FF2B5EF4-FFF2-40B4-BE49-F238E27FC236}">
                <a16:creationId xmlns:a16="http://schemas.microsoft.com/office/drawing/2014/main" id="{C3460618-84EB-4C2F-A28C-0C812DC89381}"/>
              </a:ext>
            </a:extLst>
          </p:cNvPr>
          <p:cNvCxnSpPr>
            <a:cxnSpLocks/>
          </p:cNvCxnSpPr>
          <p:nvPr/>
        </p:nvCxnSpPr>
        <p:spPr>
          <a:xfrm flipH="1">
            <a:off x="2808802" y="1764046"/>
            <a:ext cx="2108383" cy="8592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18" name="직선 화살표 연결선 17">
            <a:extLst>
              <a:ext uri="{FF2B5EF4-FFF2-40B4-BE49-F238E27FC236}">
                <a16:creationId xmlns:a16="http://schemas.microsoft.com/office/drawing/2014/main" id="{01B263F7-A5D5-4CFC-A8BD-EBC4A99D0DF7}"/>
              </a:ext>
            </a:extLst>
          </p:cNvPr>
          <p:cNvCxnSpPr>
            <a:cxnSpLocks/>
            <a:endCxn id="32" idx="0"/>
          </p:cNvCxnSpPr>
          <p:nvPr/>
        </p:nvCxnSpPr>
        <p:spPr>
          <a:xfrm flipH="1">
            <a:off x="4037538" y="2543654"/>
            <a:ext cx="1251666" cy="569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27" name="연결선: 꺾임 26">
            <a:extLst>
              <a:ext uri="{FF2B5EF4-FFF2-40B4-BE49-F238E27FC236}">
                <a16:creationId xmlns:a16="http://schemas.microsoft.com/office/drawing/2014/main" id="{AD3B4F45-D798-4766-B9C8-1B72B4EE950B}"/>
              </a:ext>
            </a:extLst>
          </p:cNvPr>
          <p:cNvCxnSpPr>
            <a:stCxn id="39" idx="1"/>
            <a:endCxn id="41" idx="0"/>
          </p:cNvCxnSpPr>
          <p:nvPr/>
        </p:nvCxnSpPr>
        <p:spPr>
          <a:xfrm rot="10800000" flipV="1">
            <a:off x="5336506" y="2833473"/>
            <a:ext cx="115135" cy="25557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30" name="연결선: 꺾임 29">
            <a:extLst>
              <a:ext uri="{FF2B5EF4-FFF2-40B4-BE49-F238E27FC236}">
                <a16:creationId xmlns:a16="http://schemas.microsoft.com/office/drawing/2014/main" id="{AE4C84FF-5064-429E-B423-016DA9E3987E}"/>
              </a:ext>
            </a:extLst>
          </p:cNvPr>
          <p:cNvCxnSpPr>
            <a:stCxn id="34" idx="1"/>
          </p:cNvCxnSpPr>
          <p:nvPr/>
        </p:nvCxnSpPr>
        <p:spPr>
          <a:xfrm rot="10800000" flipV="1">
            <a:off x="6194269" y="2830564"/>
            <a:ext cx="168437" cy="26326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0" name="직선 화살표 연결선 39">
            <a:extLst>
              <a:ext uri="{FF2B5EF4-FFF2-40B4-BE49-F238E27FC236}">
                <a16:creationId xmlns:a16="http://schemas.microsoft.com/office/drawing/2014/main" id="{75A7EC21-7ACD-475B-8E70-A43D2CF099D5}"/>
              </a:ext>
            </a:extLst>
          </p:cNvPr>
          <p:cNvCxnSpPr>
            <a:cxnSpLocks/>
            <a:stCxn id="50" idx="0"/>
          </p:cNvCxnSpPr>
          <p:nvPr/>
        </p:nvCxnSpPr>
        <p:spPr>
          <a:xfrm flipH="1" flipV="1">
            <a:off x="5859345" y="3429312"/>
            <a:ext cx="597878" cy="29830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29" name="연결선: 꺾임 28">
            <a:extLst>
              <a:ext uri="{FF2B5EF4-FFF2-40B4-BE49-F238E27FC236}">
                <a16:creationId xmlns:a16="http://schemas.microsoft.com/office/drawing/2014/main" id="{9D6196EB-5E0D-465C-8E20-1E9AFD5434E4}"/>
              </a:ext>
            </a:extLst>
          </p:cNvPr>
          <p:cNvCxnSpPr>
            <a:cxnSpLocks/>
          </p:cNvCxnSpPr>
          <p:nvPr/>
        </p:nvCxnSpPr>
        <p:spPr>
          <a:xfrm rot="10800000">
            <a:off x="1696429" y="2748866"/>
            <a:ext cx="4912" cy="1620000"/>
          </a:xfrm>
          <a:prstGeom prst="bentConnector3">
            <a:avLst>
              <a:gd name="adj1" fmla="val 10895399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CF05EC63-EC1E-43EC-B541-142D2C31936E}"/>
              </a:ext>
            </a:extLst>
          </p:cNvPr>
          <p:cNvSpPr/>
          <p:nvPr/>
        </p:nvSpPr>
        <p:spPr bwMode="auto">
          <a:xfrm>
            <a:off x="3606251" y="3889022"/>
            <a:ext cx="269135" cy="246863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endParaRPr kumimoji="0" lang="ko-KR" altLang="en-US" sz="10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" name="자유형: 도형 34">
            <a:extLst>
              <a:ext uri="{FF2B5EF4-FFF2-40B4-BE49-F238E27FC236}">
                <a16:creationId xmlns:a16="http://schemas.microsoft.com/office/drawing/2014/main" id="{700B888C-87BC-4A14-B905-0704BD282503}"/>
              </a:ext>
            </a:extLst>
          </p:cNvPr>
          <p:cNvSpPr/>
          <p:nvPr/>
        </p:nvSpPr>
        <p:spPr>
          <a:xfrm>
            <a:off x="1003262" y="3438840"/>
            <a:ext cx="3861272" cy="1278374"/>
          </a:xfrm>
          <a:custGeom>
            <a:avLst/>
            <a:gdLst>
              <a:gd name="connsiteX0" fmla="*/ 1453640 w 1453640"/>
              <a:gd name="connsiteY0" fmla="*/ 0 h 2651760"/>
              <a:gd name="connsiteX1" fmla="*/ 82040 w 1453640"/>
              <a:gd name="connsiteY1" fmla="*/ 2011680 h 2651760"/>
              <a:gd name="connsiteX2" fmla="*/ 257300 w 1453640"/>
              <a:gd name="connsiteY2" fmla="*/ 2651760 h 2651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3640" h="2651760">
                <a:moveTo>
                  <a:pt x="1453640" y="0"/>
                </a:moveTo>
                <a:cubicBezTo>
                  <a:pt x="867535" y="784860"/>
                  <a:pt x="281430" y="1569720"/>
                  <a:pt x="82040" y="2011680"/>
                </a:cubicBezTo>
                <a:cubicBezTo>
                  <a:pt x="-117350" y="2453640"/>
                  <a:pt x="88390" y="2491740"/>
                  <a:pt x="257300" y="2651760"/>
                </a:cubicBezTo>
              </a:path>
            </a:pathLst>
          </a:custGeom>
          <a:noFill/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38" name="직선 화살표 연결선 37">
            <a:extLst>
              <a:ext uri="{FF2B5EF4-FFF2-40B4-BE49-F238E27FC236}">
                <a16:creationId xmlns:a16="http://schemas.microsoft.com/office/drawing/2014/main" id="{42F2C358-5A05-47EC-BF80-ABAF8B3D0141}"/>
              </a:ext>
            </a:extLst>
          </p:cNvPr>
          <p:cNvCxnSpPr>
            <a:cxnSpLocks/>
            <a:stCxn id="33" idx="1"/>
          </p:cNvCxnSpPr>
          <p:nvPr/>
        </p:nvCxnSpPr>
        <p:spPr>
          <a:xfrm flipH="1" flipV="1">
            <a:off x="3263397" y="3839134"/>
            <a:ext cx="342854" cy="1733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6BC3693B-1F23-4727-A375-40B26AF78729}"/>
              </a:ext>
            </a:extLst>
          </p:cNvPr>
          <p:cNvSpPr/>
          <p:nvPr/>
        </p:nvSpPr>
        <p:spPr bwMode="auto">
          <a:xfrm>
            <a:off x="6301703" y="4981099"/>
            <a:ext cx="646562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실행됨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6" name="직선 화살표 연결선 45">
            <a:extLst>
              <a:ext uri="{FF2B5EF4-FFF2-40B4-BE49-F238E27FC236}">
                <a16:creationId xmlns:a16="http://schemas.microsoft.com/office/drawing/2014/main" id="{FD1E12C5-0D8E-4C7D-BD1A-846A9A687524}"/>
              </a:ext>
            </a:extLst>
          </p:cNvPr>
          <p:cNvCxnSpPr>
            <a:cxnSpLocks/>
            <a:stCxn id="45" idx="1"/>
          </p:cNvCxnSpPr>
          <p:nvPr/>
        </p:nvCxnSpPr>
        <p:spPr>
          <a:xfrm flipH="1">
            <a:off x="5796695" y="5112225"/>
            <a:ext cx="505008" cy="12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91FFDF98-995E-4DCE-8ED0-0AD003390A45}"/>
              </a:ext>
            </a:extLst>
          </p:cNvPr>
          <p:cNvSpPr/>
          <p:nvPr/>
        </p:nvSpPr>
        <p:spPr>
          <a:xfrm>
            <a:off x="2665450" y="4945448"/>
            <a:ext cx="3130685" cy="23661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51" name="직선 화살표 연결선 50">
            <a:extLst>
              <a:ext uri="{FF2B5EF4-FFF2-40B4-BE49-F238E27FC236}">
                <a16:creationId xmlns:a16="http://schemas.microsoft.com/office/drawing/2014/main" id="{C8F4C27F-E0DA-439C-A75F-11A0CD23BE45}"/>
              </a:ext>
            </a:extLst>
          </p:cNvPr>
          <p:cNvCxnSpPr>
            <a:cxnSpLocks/>
          </p:cNvCxnSpPr>
          <p:nvPr/>
        </p:nvCxnSpPr>
        <p:spPr>
          <a:xfrm flipH="1" flipV="1">
            <a:off x="4313879" y="3368224"/>
            <a:ext cx="2850411" cy="131813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2" name="타원 51">
            <a:extLst>
              <a:ext uri="{FF2B5EF4-FFF2-40B4-BE49-F238E27FC236}">
                <a16:creationId xmlns:a16="http://schemas.microsoft.com/office/drawing/2014/main" id="{3D52DD4F-089C-42D4-9793-BE1D2CFE1F29}"/>
              </a:ext>
            </a:extLst>
          </p:cNvPr>
          <p:cNvSpPr/>
          <p:nvPr/>
        </p:nvSpPr>
        <p:spPr>
          <a:xfrm>
            <a:off x="4152520" y="3103471"/>
            <a:ext cx="298687" cy="26530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53" name="타원 52">
            <a:extLst>
              <a:ext uri="{FF2B5EF4-FFF2-40B4-BE49-F238E27FC236}">
                <a16:creationId xmlns:a16="http://schemas.microsoft.com/office/drawing/2014/main" id="{D76E593E-32E2-420B-AFC7-52686B484FF0}"/>
              </a:ext>
            </a:extLst>
          </p:cNvPr>
          <p:cNvSpPr/>
          <p:nvPr/>
        </p:nvSpPr>
        <p:spPr>
          <a:xfrm>
            <a:off x="7045788" y="4686357"/>
            <a:ext cx="406532" cy="222412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8" grpId="0" animBg="1"/>
      <p:bldP spid="34" grpId="0" animBg="1"/>
      <p:bldP spid="39" grpId="0" animBg="1"/>
      <p:bldP spid="43" grpId="0" animBg="1"/>
      <p:bldP spid="48" grpId="0" animBg="1"/>
      <p:bldP spid="31" grpId="0" animBg="1"/>
      <p:bldP spid="32" grpId="0" animBg="1"/>
      <p:bldP spid="36" grpId="0" animBg="1"/>
      <p:bldP spid="37" grpId="0" animBg="1"/>
      <p:bldP spid="13" grpId="0" animBg="1"/>
      <p:bldP spid="41" grpId="0" animBg="1"/>
      <p:bldP spid="42" grpId="0" animBg="1"/>
      <p:bldP spid="50" grpId="0" animBg="1"/>
      <p:bldP spid="33" grpId="0" animBg="1"/>
      <p:bldP spid="35" grpId="0" animBg="1"/>
      <p:bldP spid="45" grpId="0" animBg="1"/>
      <p:bldP spid="47" grpId="0" animBg="1"/>
      <p:bldP spid="52" grpId="0" animBg="1"/>
      <p:bldP spid="5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중복시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주의사항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57313"/>
            <a:ext cx="8229600" cy="45259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None/>
              <a:defRPr/>
            </a:pP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2.</a:t>
            </a:r>
            <a:r>
              <a:rPr lang="en-US" altLang="ko-KR" sz="2000" b="1" dirty="0"/>
              <a:t> 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연산자</a:t>
            </a: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000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중복시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주의사항</a:t>
            </a: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42942" y="1785926"/>
            <a:ext cx="778671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1)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연산자를 중복하여 사용될 때의 피 연산자의 개수는 변경할 수 없음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endParaRPr lang="ko-KR" altLang="en-US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285992"/>
            <a:ext cx="6500858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직사각형 8"/>
          <p:cNvSpPr/>
          <p:nvPr/>
        </p:nvSpPr>
        <p:spPr>
          <a:xfrm>
            <a:off x="571472" y="3823462"/>
            <a:ext cx="80010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2)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연산자를 중복하여 사용해도 원래의 연산자의 우선순위는 변경되지 않음 </a:t>
            </a: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ko-KR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함초롬바탕"/>
                <a:ea typeface="굴림" pitchFamily="50" charset="-127"/>
              </a:rPr>
              <a:t> </a:t>
            </a:r>
            <a:r>
              <a:rPr kumimoji="1" lang="ko-KR" altLang="ko-KR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굴림" pitchFamily="50" charset="-127"/>
              </a:rPr>
              <a:t> </a:t>
            </a:r>
            <a:endParaRPr kumimoji="1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ko-KR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함초롬바탕"/>
                <a:ea typeface="굴림" pitchFamily="50" charset="-127"/>
              </a:rPr>
              <a:t> </a:t>
            </a:r>
            <a:r>
              <a:rPr kumimoji="1" lang="ko-KR" altLang="ko-KR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굴림" pitchFamily="50" charset="-127"/>
              </a:rPr>
              <a:t> </a:t>
            </a:r>
            <a:endParaRPr kumimoji="1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ko-KR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함초롬바탕"/>
                <a:ea typeface="굴림" pitchFamily="50" charset="-127"/>
              </a:rPr>
              <a:t> </a:t>
            </a:r>
            <a:r>
              <a:rPr kumimoji="1" lang="ko-KR" altLang="ko-KR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굴림" pitchFamily="50" charset="-127"/>
              </a:rPr>
              <a:t> </a:t>
            </a:r>
            <a:endParaRPr kumimoji="1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ko-KR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함초롬바탕"/>
                <a:ea typeface="굴림" pitchFamily="50" charset="-127"/>
              </a:rPr>
              <a:t> </a:t>
            </a:r>
            <a:r>
              <a:rPr kumimoji="1" lang="ko-KR" altLang="ko-KR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굴림" pitchFamily="50" charset="-127"/>
              </a:rPr>
              <a:t> </a:t>
            </a:r>
            <a:endParaRPr kumimoji="1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4214818"/>
            <a:ext cx="385765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4208475"/>
            <a:ext cx="4000528" cy="2435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이항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29791" y="1773784"/>
            <a:ext cx="1813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9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348880"/>
            <a:ext cx="7632848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(friend)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60571" y="1978190"/>
            <a:ext cx="79296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1)</a:t>
            </a:r>
            <a:r>
              <a:rPr lang="en-US" altLang="ko-KR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friend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키워드를 사용하면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클래스의 멤버 함수와 같은 자격이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주어짐 </a:t>
            </a:r>
            <a:endParaRPr lang="en-US" altLang="ko-KR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719572" y="2608858"/>
            <a:ext cx="79296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2) </a:t>
            </a:r>
            <a:r>
              <a:rPr lang="ko-KR" altLang="en-US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선언은 클래스 내의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영역과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영역에서 모두 가능함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E0854B72-9B4E-49EA-BEB8-F8535F65084D}"/>
              </a:ext>
            </a:extLst>
          </p:cNvPr>
          <p:cNvSpPr/>
          <p:nvPr/>
        </p:nvSpPr>
        <p:spPr>
          <a:xfrm>
            <a:off x="742650" y="3286933"/>
            <a:ext cx="79065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3)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연산자 중복을 클래스 멤버 함수가 아닌 외부 함수로 정의하기 위해서는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b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함수로 구현해야 함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B23C79F1-4824-4622-9D84-CE5064F38954}"/>
              </a:ext>
            </a:extLst>
          </p:cNvPr>
          <p:cNvSpPr/>
          <p:nvPr/>
        </p:nvSpPr>
        <p:spPr>
          <a:xfrm>
            <a:off x="651540" y="1299582"/>
            <a:ext cx="21202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l"/>
            </a:pPr>
            <a:r>
              <a:rPr lang="ko-KR" altLang="en-US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(friend)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49C51D-6217-7D7C-C754-AD0D3C3A5422}"/>
              </a:ext>
            </a:extLst>
          </p:cNvPr>
          <p:cNvSpPr txBox="1"/>
          <p:nvPr/>
        </p:nvSpPr>
        <p:spPr>
          <a:xfrm>
            <a:off x="753032" y="4111912"/>
            <a:ext cx="45720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4) </a:t>
            </a:r>
            <a:r>
              <a:rPr lang="ko-KR" altLang="en-US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종류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① </a:t>
            </a:r>
            <a:r>
              <a:rPr lang="ko-KR" altLang="en-US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함수</a:t>
            </a:r>
            <a:endParaRPr lang="en-US" altLang="ko-KR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endParaRPr lang="en-US" altLang="ko-KR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②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다른 클래스의 </a:t>
            </a:r>
            <a:r>
              <a:rPr lang="ko-KR" altLang="en-US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멤버 함수</a:t>
            </a:r>
            <a:endParaRPr lang="en-US" altLang="ko-KR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endParaRPr lang="en-US" altLang="ko-KR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③ </a:t>
            </a:r>
            <a:r>
              <a:rPr lang="ko-KR" altLang="en-US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클래스 </a:t>
            </a:r>
            <a:endParaRPr lang="en-US" altLang="ko-KR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endParaRPr lang="en-US" altLang="ko-KR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368728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(friend) –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함수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683568" y="1641574"/>
            <a:ext cx="8229600" cy="2774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① </a:t>
            </a:r>
            <a:r>
              <a:rPr lang="ko-KR" altLang="en-US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함수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200000"/>
              </a:lnSpc>
            </a:pP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=&gt;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클래스의 멤버 함수를 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friend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키워드를 사용하여 선언하면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>
              <a:lnSpc>
                <a:spcPct val="200000"/>
              </a:lnSpc>
            </a:pP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 멤버 함수가 되지 않지만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클래스의 멤버 함수와 같은 자격이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주어짐 </a:t>
            </a:r>
            <a:endParaRPr lang="en-US" altLang="ko-KR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200000"/>
              </a:lnSpc>
            </a:pP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=&gt;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이때</a:t>
            </a:r>
            <a:r>
              <a:rPr lang="en-US" altLang="ko-KR" b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b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클래스 외부에서 선언할 때는 멤버 함수가 아닌 </a:t>
            </a:r>
            <a:b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일반 함수로 선언해야 함</a:t>
            </a:r>
            <a:endParaRPr lang="en-US" altLang="ko-KR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009813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(friend)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함수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56792"/>
            <a:ext cx="8424936" cy="4954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함수로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1535" y="1412776"/>
            <a:ext cx="8229600" cy="45259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None/>
              <a:defRPr/>
            </a:pP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5.</a:t>
            </a:r>
            <a:r>
              <a:rPr lang="en-US" altLang="ko-KR" sz="2000" b="1" dirty="0"/>
              <a:t> </a:t>
            </a:r>
            <a:r>
              <a:rPr lang="ko-KR" altLang="en-US" sz="2000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함수로 연산자</a:t>
            </a: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중복</a:t>
            </a:r>
            <a:endParaRPr lang="en-US" altLang="ko-KR" sz="20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buNone/>
            </a:pPr>
            <a:endParaRPr lang="en-US" altLang="ko-KR" sz="20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buNone/>
            </a:pP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1) </a:t>
            </a:r>
            <a:r>
              <a:rPr lang="ko-KR" altLang="en-US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연산자 중복을 클래스 멤버 함수가 아닌 외부 함수로 정의 하기 위해서는</a:t>
            </a:r>
            <a:r>
              <a:rPr lang="en-US" altLang="ko-KR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</a:t>
            </a:r>
            <a:br>
              <a:rPr lang="en-US" altLang="ko-KR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8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함수로 구현해야 함</a:t>
            </a:r>
            <a:r>
              <a:rPr lang="en-US" altLang="ko-KR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br>
              <a:rPr lang="en-US" altLang="ko-KR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8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buNone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2) </a:t>
            </a:r>
            <a:r>
              <a:rPr lang="ko-KR" altLang="en-US" sz="1800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함수로 연산자를 외부에서 중복 정의하는 경우에는 피 연산자의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buNone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개수에 주의하여야 함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buNone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=&gt;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클래스 멤버로 선언하는 경우에는 연산자를 호출하는 객체가 정해져    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buNone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  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있어 호출되는 피 연산자를 고려하지 않아도 되었으나</a:t>
            </a: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b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</a:t>
            </a:r>
            <a:r>
              <a:rPr lang="ko-KR" altLang="en-US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외부 함수로 정의하는 경우에는 피 연산자 모두가 중복 정의된 </a:t>
            </a:r>
            <a:br>
              <a:rPr lang="en-US" altLang="ko-KR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 </a:t>
            </a:r>
            <a:r>
              <a:rPr lang="ko-KR" altLang="en-US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연산자의 매개변수로 전달 되어야 함</a:t>
            </a:r>
            <a:endParaRPr lang="en-US" altLang="ko-KR" sz="18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buNone/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함수로 이항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42910" y="1285860"/>
            <a:ext cx="65008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10 : </a:t>
            </a:r>
            <a:r>
              <a:rPr lang="ko-KR" altLang="en-US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함수로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+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이항 연산자 중복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  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원래 기능에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+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기능을 새로 부여함</a:t>
            </a:r>
            <a:endParaRPr lang="ko-KR" altLang="en-US" dirty="0"/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172832"/>
            <a:ext cx="8064896" cy="4352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함수로 이항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40" y="1124744"/>
            <a:ext cx="7848872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함수로 이항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DD7DD90-2740-AA29-C782-52C3F33631B9}"/>
              </a:ext>
            </a:extLst>
          </p:cNvPr>
          <p:cNvSpPr/>
          <p:nvPr/>
        </p:nvSpPr>
        <p:spPr>
          <a:xfrm>
            <a:off x="755576" y="1211040"/>
            <a:ext cx="7616695" cy="53866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030" b="1" i="0" u="none" strike="noStrike" baseline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03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03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3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03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3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3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  <a:endParaRPr lang="ko-KR" altLang="en-US" sz="103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ko-KR" altLang="en-US" sz="103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</a:t>
            </a:r>
            <a:r>
              <a:rPr lang="en-US" altLang="ko-KR" sz="103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a, b;</a:t>
            </a:r>
          </a:p>
          <a:p>
            <a:pPr marR="0" algn="l" rtl="0"/>
            <a:r>
              <a:rPr lang="en-US" altLang="ko-KR" sz="103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</a:p>
          <a:p>
            <a:pPr marR="0" algn="l" rtl="0"/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3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03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m1, </a:t>
            </a:r>
            <a:r>
              <a:rPr lang="en-US" altLang="ko-KR" sz="103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m2){ a = m1; b = m2; }	</a:t>
            </a:r>
          </a:p>
          <a:p>
            <a:pPr marR="0" algn="l" rtl="0"/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pPr marR="0" algn="l" rtl="0"/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3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friend</a:t>
            </a:r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3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3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operator</a:t>
            </a:r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+(</a:t>
            </a:r>
            <a:r>
              <a:rPr lang="en-US" altLang="ko-KR" sz="103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com1, </a:t>
            </a:r>
            <a:r>
              <a:rPr lang="en-US" altLang="ko-KR" sz="103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com2);</a:t>
            </a:r>
            <a:endParaRPr lang="ko-KR" altLang="en-US" sz="103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03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3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3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operator</a:t>
            </a:r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()(</a:t>
            </a:r>
            <a:r>
              <a:rPr lang="en-US" altLang="ko-KR" sz="103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){ </a:t>
            </a:r>
            <a:r>
              <a:rPr lang="en-US" altLang="ko-KR" sz="103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</a:t>
            </a:r>
            <a:r>
              <a:rPr lang="en-US" altLang="ko-KR" sz="103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"a = "</a:t>
            </a:r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a &lt;&lt; </a:t>
            </a:r>
            <a:r>
              <a:rPr lang="en-US" altLang="ko-KR" sz="103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' '</a:t>
            </a:r>
            <a:r>
              <a:rPr lang="ko-KR" altLang="en-US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&lt;&lt; </a:t>
            </a:r>
            <a:r>
              <a:rPr lang="en-US" altLang="ko-KR" sz="103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"b = "</a:t>
            </a:r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b &lt;&lt; </a:t>
            </a:r>
            <a:r>
              <a:rPr lang="en-US" altLang="ko-KR" sz="103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</a:p>
          <a:p>
            <a:pPr marR="0" algn="l" rtl="0"/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03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</a:t>
            </a:r>
            <a:r>
              <a:rPr lang="en-US" altLang="ko-KR" sz="1030" b="1" i="0" u="none" strike="noStrike" baseline="0" dirty="0" err="1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03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class</a:t>
            </a:r>
            <a:endParaRPr lang="en-US" altLang="ko-KR" sz="103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03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3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3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operator</a:t>
            </a:r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+(</a:t>
            </a:r>
            <a:r>
              <a:rPr lang="en-US" altLang="ko-KR" sz="103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com1, </a:t>
            </a:r>
            <a:r>
              <a:rPr lang="en-US" altLang="ko-KR" sz="103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com2)</a:t>
            </a:r>
          </a:p>
          <a:p>
            <a:pPr marR="0" algn="l" rtl="0"/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3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temp(0, 0);</a:t>
            </a:r>
          </a:p>
          <a:p>
            <a:pPr marR="0" algn="l" rtl="0"/>
            <a:endParaRPr lang="en-US" altLang="ko-KR" sz="103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pt-BR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temp.a = com1.a + com2.a;</a:t>
            </a:r>
          </a:p>
          <a:p>
            <a:pPr marR="0" algn="l" rtl="0"/>
            <a:r>
              <a:rPr lang="pt-BR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temp.b = com1.b + com2.b;</a:t>
            </a:r>
          </a:p>
          <a:p>
            <a:pPr marR="0" algn="l" rtl="0"/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 </a:t>
            </a:r>
          </a:p>
          <a:p>
            <a:pPr marR="0" algn="l" rtl="0"/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3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temp;</a:t>
            </a:r>
          </a:p>
          <a:p>
            <a:pPr marR="0" algn="l" rtl="0"/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03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operator +(</a:t>
            </a:r>
            <a:r>
              <a:rPr lang="en-US" altLang="ko-KR" sz="1030" b="1" i="0" u="none" strike="noStrike" baseline="0" dirty="0" err="1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03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sz="1030" b="1" i="0" u="none" strike="noStrike" baseline="0" dirty="0" err="1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03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en-US" altLang="ko-KR" sz="103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03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3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03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	</a:t>
            </a:r>
          </a:p>
          <a:p>
            <a:pPr marR="0" algn="l" rtl="0"/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3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MC1(1, 2), MC2(5, 6), MC3(0, 0);</a:t>
            </a:r>
          </a:p>
          <a:p>
            <a:pPr marR="0" algn="l" rtl="0"/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pPr marR="0" algn="l" rtl="0"/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MC3 = MC1 + MC2;</a:t>
            </a:r>
          </a:p>
          <a:p>
            <a:pPr marR="0" algn="l" rtl="0"/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MC3();</a:t>
            </a:r>
          </a:p>
          <a:p>
            <a:pPr marR="0" algn="l" rtl="0"/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	</a:t>
            </a:r>
          </a:p>
          <a:p>
            <a:pPr marR="0" algn="l" rtl="0"/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3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pPr marR="0" algn="l" rtl="0"/>
            <a:endParaRPr lang="en-US" altLang="ko-KR" sz="103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3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03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03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2AFC52CC-96F8-B393-704E-67EEB5383A6C}"/>
              </a:ext>
            </a:extLst>
          </p:cNvPr>
          <p:cNvSpPr/>
          <p:nvPr/>
        </p:nvSpPr>
        <p:spPr bwMode="auto">
          <a:xfrm>
            <a:off x="3116703" y="1683685"/>
            <a:ext cx="3584679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객체의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a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와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b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를 초기화 하는 생성자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21729A05-02D8-6A1F-BB43-F0AAAB59099E}"/>
              </a:ext>
            </a:extLst>
          </p:cNvPr>
          <p:cNvSpPr/>
          <p:nvPr/>
        </p:nvSpPr>
        <p:spPr bwMode="auto">
          <a:xfrm>
            <a:off x="4611140" y="2195604"/>
            <a:ext cx="3874507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ko-KR" altLang="en-US" sz="1100" b="1" dirty="0" err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함수로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+ 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연산자 중복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+ 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=&gt; 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외부 정의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060F86D5-0A13-7EEB-238B-9DF6C2931226}"/>
              </a:ext>
            </a:extLst>
          </p:cNvPr>
          <p:cNvSpPr/>
          <p:nvPr/>
        </p:nvSpPr>
        <p:spPr bwMode="auto">
          <a:xfrm>
            <a:off x="4805095" y="3209792"/>
            <a:ext cx="3446027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() 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연산자 중복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()</a:t>
            </a:r>
          </a:p>
          <a:p>
            <a:pPr marL="171450" indent="-171450" algn="just">
              <a:buFont typeface="Symbol" panose="05050102010706020507" pitchFamily="18" charset="2"/>
              <a:buChar char="Þ"/>
            </a:pP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객체의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a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와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b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의 값들을 출력함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B82D43DB-0DAB-033C-22AD-FF815ED59BC6}"/>
              </a:ext>
            </a:extLst>
          </p:cNvPr>
          <p:cNvSpPr/>
          <p:nvPr/>
        </p:nvSpPr>
        <p:spPr bwMode="auto">
          <a:xfrm>
            <a:off x="4805942" y="3921874"/>
            <a:ext cx="3294450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ko-KR" altLang="en-US" sz="1100" b="1" dirty="0" err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함수로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+ 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연산자 중복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+ 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객체</a:t>
            </a:r>
          </a:p>
          <a:p>
            <a:pPr marL="171450" indent="-171450" algn="just">
              <a:buFont typeface="Symbol" panose="05050102010706020507" pitchFamily="18" charset="2"/>
              <a:buChar char="Þ"/>
            </a:pP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객체의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a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와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b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의 값들을 더함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71450" indent="-171450" algn="just">
              <a:buFont typeface="Symbol" panose="05050102010706020507" pitchFamily="18" charset="2"/>
              <a:buChar char="Þ"/>
            </a:pP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피 연산자 모두가 매개변수로 전달됨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5" name="직선 화살표 연결선 44">
            <a:extLst>
              <a:ext uri="{FF2B5EF4-FFF2-40B4-BE49-F238E27FC236}">
                <a16:creationId xmlns:a16="http://schemas.microsoft.com/office/drawing/2014/main" id="{2A614ED2-05E8-8FD7-96A7-85274551C18F}"/>
              </a:ext>
            </a:extLst>
          </p:cNvPr>
          <p:cNvCxnSpPr>
            <a:cxnSpLocks/>
            <a:stCxn id="44" idx="1"/>
            <a:endCxn id="41" idx="3"/>
          </p:cNvCxnSpPr>
          <p:nvPr/>
        </p:nvCxnSpPr>
        <p:spPr>
          <a:xfrm flipH="1" flipV="1">
            <a:off x="4095540" y="4139649"/>
            <a:ext cx="710402" cy="8262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1C05617E-3104-E0B4-708A-0FC5EE7B9705}"/>
              </a:ext>
            </a:extLst>
          </p:cNvPr>
          <p:cNvSpPr/>
          <p:nvPr/>
        </p:nvSpPr>
        <p:spPr bwMode="auto">
          <a:xfrm>
            <a:off x="4805095" y="5288182"/>
            <a:ext cx="3079273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MC1, MC2, MC3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생성시 생성자 호출됨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51" name="직선 화살표 연결선 50">
            <a:extLst>
              <a:ext uri="{FF2B5EF4-FFF2-40B4-BE49-F238E27FC236}">
                <a16:creationId xmlns:a16="http://schemas.microsoft.com/office/drawing/2014/main" id="{19E0A6C6-CF98-562D-B43A-5EB3B123BEBA}"/>
              </a:ext>
            </a:extLst>
          </p:cNvPr>
          <p:cNvCxnSpPr>
            <a:cxnSpLocks/>
            <a:stCxn id="50" idx="1"/>
            <a:endCxn id="76" idx="3"/>
          </p:cNvCxnSpPr>
          <p:nvPr/>
        </p:nvCxnSpPr>
        <p:spPr>
          <a:xfrm flipH="1" flipV="1">
            <a:off x="4375189" y="5403115"/>
            <a:ext cx="429906" cy="161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051CD8D1-52C9-0244-BCDA-63D868A98BD9}"/>
              </a:ext>
            </a:extLst>
          </p:cNvPr>
          <p:cNvSpPr/>
          <p:nvPr/>
        </p:nvSpPr>
        <p:spPr bwMode="auto">
          <a:xfrm>
            <a:off x="4805095" y="5593698"/>
            <a:ext cx="2287185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o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perator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+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(MC1,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MC2)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 호출됨</a:t>
            </a:r>
          </a:p>
        </p:txBody>
      </p:sp>
      <p:cxnSp>
        <p:nvCxnSpPr>
          <p:cNvPr id="56" name="직선 화살표 연결선 55">
            <a:extLst>
              <a:ext uri="{FF2B5EF4-FFF2-40B4-BE49-F238E27FC236}">
                <a16:creationId xmlns:a16="http://schemas.microsoft.com/office/drawing/2014/main" id="{48DC3A0A-9DFC-6F3D-CE15-8DD2AF205D7E}"/>
              </a:ext>
            </a:extLst>
          </p:cNvPr>
          <p:cNvCxnSpPr>
            <a:cxnSpLocks/>
            <a:stCxn id="55" idx="1"/>
            <a:endCxn id="61" idx="3"/>
          </p:cNvCxnSpPr>
          <p:nvPr/>
        </p:nvCxnSpPr>
        <p:spPr>
          <a:xfrm flipH="1" flipV="1">
            <a:off x="3084657" y="5702606"/>
            <a:ext cx="1720438" cy="222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04195B44-6A22-0643-DA85-2D9DD6F2A720}"/>
              </a:ext>
            </a:extLst>
          </p:cNvPr>
          <p:cNvSpPr/>
          <p:nvPr/>
        </p:nvSpPr>
        <p:spPr bwMode="auto">
          <a:xfrm>
            <a:off x="4805095" y="5907514"/>
            <a:ext cx="1855137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MC3.operator ()() 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호출됨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C25B7874-C83C-EBE8-3A03-63E437D1603A}"/>
              </a:ext>
            </a:extLst>
          </p:cNvPr>
          <p:cNvSpPr/>
          <p:nvPr/>
        </p:nvSpPr>
        <p:spPr>
          <a:xfrm>
            <a:off x="1708839" y="2306191"/>
            <a:ext cx="2787901" cy="19259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B7591603-57BA-01EA-250B-45E75D95E7A2}"/>
              </a:ext>
            </a:extLst>
          </p:cNvPr>
          <p:cNvSpPr/>
          <p:nvPr/>
        </p:nvSpPr>
        <p:spPr>
          <a:xfrm>
            <a:off x="1708839" y="2631726"/>
            <a:ext cx="3705592" cy="209842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7B9ECC4F-223C-56CD-54C8-98FE17BFC7C7}"/>
              </a:ext>
            </a:extLst>
          </p:cNvPr>
          <p:cNvSpPr/>
          <p:nvPr/>
        </p:nvSpPr>
        <p:spPr>
          <a:xfrm>
            <a:off x="1708839" y="2935787"/>
            <a:ext cx="4951393" cy="194391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9B6A307C-F9B6-AA55-1E6B-B20F739BD4FD}"/>
              </a:ext>
            </a:extLst>
          </p:cNvPr>
          <p:cNvSpPr/>
          <p:nvPr/>
        </p:nvSpPr>
        <p:spPr>
          <a:xfrm>
            <a:off x="794966" y="3396321"/>
            <a:ext cx="3300574" cy="1486656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0702B773-22F9-C23F-2855-CE194CE1E036}"/>
              </a:ext>
            </a:extLst>
          </p:cNvPr>
          <p:cNvSpPr/>
          <p:nvPr/>
        </p:nvSpPr>
        <p:spPr>
          <a:xfrm>
            <a:off x="2346976" y="4034551"/>
            <a:ext cx="550495" cy="19555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3245338A-ACDB-5919-EED3-67A1B4DC48F5}"/>
              </a:ext>
            </a:extLst>
          </p:cNvPr>
          <p:cNvSpPr/>
          <p:nvPr/>
        </p:nvSpPr>
        <p:spPr>
          <a:xfrm>
            <a:off x="2993989" y="4038656"/>
            <a:ext cx="550495" cy="18018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9ECFD19B-A698-FD9E-1AA1-044AFA1370AB}"/>
              </a:ext>
            </a:extLst>
          </p:cNvPr>
          <p:cNvSpPr/>
          <p:nvPr/>
        </p:nvSpPr>
        <p:spPr>
          <a:xfrm>
            <a:off x="2346977" y="4235376"/>
            <a:ext cx="543271" cy="16827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21F17272-C736-8D6D-530C-3DAB6F459F2E}"/>
              </a:ext>
            </a:extLst>
          </p:cNvPr>
          <p:cNvSpPr/>
          <p:nvPr/>
        </p:nvSpPr>
        <p:spPr>
          <a:xfrm>
            <a:off x="3001214" y="4226485"/>
            <a:ext cx="543271" cy="18018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F83EDA7E-0F39-4F1A-1F51-13D5B478E806}"/>
              </a:ext>
            </a:extLst>
          </p:cNvPr>
          <p:cNvSpPr/>
          <p:nvPr/>
        </p:nvSpPr>
        <p:spPr>
          <a:xfrm>
            <a:off x="1744622" y="5639350"/>
            <a:ext cx="350563" cy="14116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D22CB0B0-1E51-8EAB-335D-8C73866BD2E4}"/>
              </a:ext>
            </a:extLst>
          </p:cNvPr>
          <p:cNvSpPr/>
          <p:nvPr/>
        </p:nvSpPr>
        <p:spPr>
          <a:xfrm>
            <a:off x="2216198" y="5619806"/>
            <a:ext cx="868459" cy="165599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3EEC48F8-25BF-5EE9-05E2-BD194C166D1F}"/>
              </a:ext>
            </a:extLst>
          </p:cNvPr>
          <p:cNvSpPr/>
          <p:nvPr/>
        </p:nvSpPr>
        <p:spPr>
          <a:xfrm>
            <a:off x="1744622" y="5809771"/>
            <a:ext cx="451114" cy="152988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FAB6C70B-2D93-384D-12EC-E8277E07BE28}"/>
              </a:ext>
            </a:extLst>
          </p:cNvPr>
          <p:cNvSpPr/>
          <p:nvPr/>
        </p:nvSpPr>
        <p:spPr bwMode="auto">
          <a:xfrm>
            <a:off x="3420468" y="3724911"/>
            <a:ext cx="606806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MC2.a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2664D3CB-7546-6333-C524-01025C3BDC00}"/>
              </a:ext>
            </a:extLst>
          </p:cNvPr>
          <p:cNvSpPr/>
          <p:nvPr/>
        </p:nvSpPr>
        <p:spPr bwMode="auto">
          <a:xfrm>
            <a:off x="3354485" y="4464916"/>
            <a:ext cx="672789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MC2.b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09756B17-2139-71C4-3A39-7B5891CC1856}"/>
              </a:ext>
            </a:extLst>
          </p:cNvPr>
          <p:cNvSpPr/>
          <p:nvPr/>
        </p:nvSpPr>
        <p:spPr bwMode="auto">
          <a:xfrm>
            <a:off x="914037" y="3832383"/>
            <a:ext cx="694260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MC1.a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72236E67-B593-927D-AE03-5B924C9EFA44}"/>
              </a:ext>
            </a:extLst>
          </p:cNvPr>
          <p:cNvSpPr/>
          <p:nvPr/>
        </p:nvSpPr>
        <p:spPr bwMode="auto">
          <a:xfrm>
            <a:off x="903554" y="4309495"/>
            <a:ext cx="694259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MC1.b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34EB2F5E-AC30-3E81-764B-2BADFAD160B8}"/>
              </a:ext>
            </a:extLst>
          </p:cNvPr>
          <p:cNvSpPr/>
          <p:nvPr/>
        </p:nvSpPr>
        <p:spPr>
          <a:xfrm>
            <a:off x="2184862" y="4549317"/>
            <a:ext cx="391029" cy="14931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6329A8F0-F14C-71A0-8921-CAFEFCF4BC6C}"/>
              </a:ext>
            </a:extLst>
          </p:cNvPr>
          <p:cNvSpPr/>
          <p:nvPr/>
        </p:nvSpPr>
        <p:spPr>
          <a:xfrm>
            <a:off x="1729723" y="5298211"/>
            <a:ext cx="2645466" cy="20980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57" name="연결선: 꺾임 56">
            <a:extLst>
              <a:ext uri="{FF2B5EF4-FFF2-40B4-BE49-F238E27FC236}">
                <a16:creationId xmlns:a16="http://schemas.microsoft.com/office/drawing/2014/main" id="{3FA091C1-6E1A-B42E-031C-24B860F53D56}"/>
              </a:ext>
            </a:extLst>
          </p:cNvPr>
          <p:cNvCxnSpPr>
            <a:cxnSpLocks/>
            <a:stCxn id="39" idx="1"/>
            <a:endCxn id="38" idx="2"/>
          </p:cNvCxnSpPr>
          <p:nvPr/>
        </p:nvCxnSpPr>
        <p:spPr>
          <a:xfrm rot="10800000">
            <a:off x="4184537" y="3130179"/>
            <a:ext cx="620559" cy="295379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77" name="연결선: 꺾임 76">
            <a:extLst>
              <a:ext uri="{FF2B5EF4-FFF2-40B4-BE49-F238E27FC236}">
                <a16:creationId xmlns:a16="http://schemas.microsoft.com/office/drawing/2014/main" id="{D9FAB70E-9542-D333-1651-1416287253B3}"/>
              </a:ext>
            </a:extLst>
          </p:cNvPr>
          <p:cNvCxnSpPr>
            <a:cxnSpLocks/>
            <a:stCxn id="69" idx="3"/>
            <a:endCxn id="42" idx="0"/>
          </p:cNvCxnSpPr>
          <p:nvPr/>
        </p:nvCxnSpPr>
        <p:spPr>
          <a:xfrm>
            <a:off x="1608297" y="3963509"/>
            <a:ext cx="1013927" cy="71042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78" name="연결선: 꺾임 77">
            <a:extLst>
              <a:ext uri="{FF2B5EF4-FFF2-40B4-BE49-F238E27FC236}">
                <a16:creationId xmlns:a16="http://schemas.microsoft.com/office/drawing/2014/main" id="{E7231BFB-9501-8B2A-415D-4D0526AD2AD6}"/>
              </a:ext>
            </a:extLst>
          </p:cNvPr>
          <p:cNvCxnSpPr>
            <a:cxnSpLocks/>
            <a:stCxn id="71" idx="3"/>
            <a:endCxn id="58" idx="2"/>
          </p:cNvCxnSpPr>
          <p:nvPr/>
        </p:nvCxnSpPr>
        <p:spPr>
          <a:xfrm flipV="1">
            <a:off x="1597813" y="4403650"/>
            <a:ext cx="1020800" cy="36971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79" name="연결선: 꺾임 78">
            <a:extLst>
              <a:ext uri="{FF2B5EF4-FFF2-40B4-BE49-F238E27FC236}">
                <a16:creationId xmlns:a16="http://schemas.microsoft.com/office/drawing/2014/main" id="{ECCEA3D4-1336-F842-3E1F-01B6E5A5BBFE}"/>
              </a:ext>
            </a:extLst>
          </p:cNvPr>
          <p:cNvCxnSpPr>
            <a:cxnSpLocks/>
            <a:stCxn id="67" idx="0"/>
            <a:endCxn id="59" idx="3"/>
          </p:cNvCxnSpPr>
          <p:nvPr/>
        </p:nvCxnSpPr>
        <p:spPr>
          <a:xfrm rot="16200000" flipV="1">
            <a:off x="3543514" y="4317549"/>
            <a:ext cx="148339" cy="146395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81" name="연결선: 꺾임 80">
            <a:extLst>
              <a:ext uri="{FF2B5EF4-FFF2-40B4-BE49-F238E27FC236}">
                <a16:creationId xmlns:a16="http://schemas.microsoft.com/office/drawing/2014/main" id="{EDD0CA0E-9839-8956-4935-2606CD4BC13C}"/>
              </a:ext>
            </a:extLst>
          </p:cNvPr>
          <p:cNvCxnSpPr>
            <a:cxnSpLocks/>
            <a:stCxn id="63" idx="2"/>
            <a:endCxn id="43" idx="3"/>
          </p:cNvCxnSpPr>
          <p:nvPr/>
        </p:nvCxnSpPr>
        <p:spPr>
          <a:xfrm rot="5400000">
            <a:off x="3563386" y="3968262"/>
            <a:ext cx="141585" cy="179387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5" name="직선 화살표 연결선 4">
            <a:extLst>
              <a:ext uri="{FF2B5EF4-FFF2-40B4-BE49-F238E27FC236}">
                <a16:creationId xmlns:a16="http://schemas.microsoft.com/office/drawing/2014/main" id="{23A8DCA6-BABB-4783-9911-19F35C1AF902}"/>
              </a:ext>
            </a:extLst>
          </p:cNvPr>
          <p:cNvCxnSpPr>
            <a:stCxn id="32" idx="2"/>
            <a:endCxn id="34" idx="0"/>
          </p:cNvCxnSpPr>
          <p:nvPr/>
        </p:nvCxnSpPr>
        <p:spPr>
          <a:xfrm flipH="1">
            <a:off x="3102790" y="1945937"/>
            <a:ext cx="1806253" cy="36025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8" name="직선 화살표 연결선 7">
            <a:extLst>
              <a:ext uri="{FF2B5EF4-FFF2-40B4-BE49-F238E27FC236}">
                <a16:creationId xmlns:a16="http://schemas.microsoft.com/office/drawing/2014/main" id="{1B7112B4-5F25-4B49-AEF1-C70B975E9C3D}"/>
              </a:ext>
            </a:extLst>
          </p:cNvPr>
          <p:cNvCxnSpPr>
            <a:cxnSpLocks/>
          </p:cNvCxnSpPr>
          <p:nvPr/>
        </p:nvCxnSpPr>
        <p:spPr>
          <a:xfrm flipH="1">
            <a:off x="4620599" y="2465067"/>
            <a:ext cx="509750" cy="1736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115" name="직선 화살표 연결선 4114">
            <a:extLst>
              <a:ext uri="{FF2B5EF4-FFF2-40B4-BE49-F238E27FC236}">
                <a16:creationId xmlns:a16="http://schemas.microsoft.com/office/drawing/2014/main" id="{D9298422-C0F4-4DC9-99F2-1B0DAC2B53AF}"/>
              </a:ext>
            </a:extLst>
          </p:cNvPr>
          <p:cNvCxnSpPr>
            <a:cxnSpLocks/>
            <a:stCxn id="64" idx="1"/>
            <a:endCxn id="62" idx="3"/>
          </p:cNvCxnSpPr>
          <p:nvPr/>
        </p:nvCxnSpPr>
        <p:spPr>
          <a:xfrm flipH="1" flipV="1">
            <a:off x="2195736" y="5886265"/>
            <a:ext cx="2609359" cy="15237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98" name="직사각형 97">
            <a:extLst>
              <a:ext uri="{FF2B5EF4-FFF2-40B4-BE49-F238E27FC236}">
                <a16:creationId xmlns:a16="http://schemas.microsoft.com/office/drawing/2014/main" id="{D352A298-02F3-4063-8534-95470C7EAB09}"/>
              </a:ext>
            </a:extLst>
          </p:cNvPr>
          <p:cNvSpPr/>
          <p:nvPr/>
        </p:nvSpPr>
        <p:spPr bwMode="auto">
          <a:xfrm>
            <a:off x="4805095" y="4762886"/>
            <a:ext cx="1316048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MC1.a + MC2.a</a:t>
            </a:r>
          </a:p>
          <a:p>
            <a:pPr algn="just"/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MC1.b + MC2.b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123" name="직선 화살표 연결선 4122">
            <a:extLst>
              <a:ext uri="{FF2B5EF4-FFF2-40B4-BE49-F238E27FC236}">
                <a16:creationId xmlns:a16="http://schemas.microsoft.com/office/drawing/2014/main" id="{4FFEAE75-1749-47C6-BED8-23AB6A7D9CC7}"/>
              </a:ext>
            </a:extLst>
          </p:cNvPr>
          <p:cNvCxnSpPr>
            <a:cxnSpLocks/>
            <a:stCxn id="98" idx="1"/>
          </p:cNvCxnSpPr>
          <p:nvPr/>
        </p:nvCxnSpPr>
        <p:spPr>
          <a:xfrm flipH="1">
            <a:off x="1979712" y="4978651"/>
            <a:ext cx="2825383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126" name="자유형: 도형 4125">
            <a:extLst>
              <a:ext uri="{FF2B5EF4-FFF2-40B4-BE49-F238E27FC236}">
                <a16:creationId xmlns:a16="http://schemas.microsoft.com/office/drawing/2014/main" id="{34DA9E5C-F584-4786-B93C-EBB6B2EB0ED7}"/>
              </a:ext>
            </a:extLst>
          </p:cNvPr>
          <p:cNvSpPr/>
          <p:nvPr/>
        </p:nvSpPr>
        <p:spPr>
          <a:xfrm>
            <a:off x="3080499" y="2841568"/>
            <a:ext cx="1472603" cy="2797782"/>
          </a:xfrm>
          <a:custGeom>
            <a:avLst/>
            <a:gdLst>
              <a:gd name="connsiteX0" fmla="*/ 0 w 1451087"/>
              <a:gd name="connsiteY0" fmla="*/ 2164466 h 2164466"/>
              <a:gd name="connsiteX1" fmla="*/ 1400537 w 1451087"/>
              <a:gd name="connsiteY1" fmla="*/ 740780 h 2164466"/>
              <a:gd name="connsiteX2" fmla="*/ 1006998 w 1451087"/>
              <a:gd name="connsiteY2" fmla="*/ 0 h 2164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1087" h="2164466">
                <a:moveTo>
                  <a:pt x="0" y="2164466"/>
                </a:moveTo>
                <a:cubicBezTo>
                  <a:pt x="616352" y="1632995"/>
                  <a:pt x="1232704" y="1101524"/>
                  <a:pt x="1400537" y="740780"/>
                </a:cubicBezTo>
                <a:cubicBezTo>
                  <a:pt x="1568370" y="380036"/>
                  <a:pt x="1287684" y="190018"/>
                  <a:pt x="1006998" y="0"/>
                </a:cubicBezTo>
              </a:path>
            </a:pathLst>
          </a:custGeom>
          <a:noFill/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46" name="연결선: 꺾임 45">
            <a:extLst>
              <a:ext uri="{FF2B5EF4-FFF2-40B4-BE49-F238E27FC236}">
                <a16:creationId xmlns:a16="http://schemas.microsoft.com/office/drawing/2014/main" id="{BF9082E0-E9E6-4615-B85C-F14904733CA9}"/>
              </a:ext>
            </a:extLst>
          </p:cNvPr>
          <p:cNvCxnSpPr>
            <a:cxnSpLocks/>
          </p:cNvCxnSpPr>
          <p:nvPr/>
        </p:nvCxnSpPr>
        <p:spPr>
          <a:xfrm rot="10800000">
            <a:off x="1721674" y="2389755"/>
            <a:ext cx="4912" cy="3024000"/>
          </a:xfrm>
          <a:prstGeom prst="bentConnector3">
            <a:avLst>
              <a:gd name="adj1" fmla="val 17436014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54" name="연결선: 꺾임 53">
            <a:extLst>
              <a:ext uri="{FF2B5EF4-FFF2-40B4-BE49-F238E27FC236}">
                <a16:creationId xmlns:a16="http://schemas.microsoft.com/office/drawing/2014/main" id="{9CB8A714-428D-4C36-9C76-C3E41EFA5661}"/>
              </a:ext>
            </a:extLst>
          </p:cNvPr>
          <p:cNvCxnSpPr>
            <a:cxnSpLocks/>
          </p:cNvCxnSpPr>
          <p:nvPr/>
        </p:nvCxnSpPr>
        <p:spPr>
          <a:xfrm rot="10800000">
            <a:off x="1734717" y="3033517"/>
            <a:ext cx="4912" cy="2844000"/>
          </a:xfrm>
          <a:prstGeom prst="bentConnector3">
            <a:avLst>
              <a:gd name="adj1" fmla="val 10895399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7" name="자유형: 도형 46">
            <a:extLst>
              <a:ext uri="{FF2B5EF4-FFF2-40B4-BE49-F238E27FC236}">
                <a16:creationId xmlns:a16="http://schemas.microsoft.com/office/drawing/2014/main" id="{7D271B34-9F1B-4927-9C28-2AE8169AA133}"/>
              </a:ext>
            </a:extLst>
          </p:cNvPr>
          <p:cNvSpPr/>
          <p:nvPr/>
        </p:nvSpPr>
        <p:spPr>
          <a:xfrm>
            <a:off x="1680254" y="4666562"/>
            <a:ext cx="504608" cy="1093710"/>
          </a:xfrm>
          <a:custGeom>
            <a:avLst/>
            <a:gdLst>
              <a:gd name="connsiteX0" fmla="*/ 1453640 w 1453640"/>
              <a:gd name="connsiteY0" fmla="*/ 0 h 2651760"/>
              <a:gd name="connsiteX1" fmla="*/ 82040 w 1453640"/>
              <a:gd name="connsiteY1" fmla="*/ 2011680 h 2651760"/>
              <a:gd name="connsiteX2" fmla="*/ 257300 w 1453640"/>
              <a:gd name="connsiteY2" fmla="*/ 2651760 h 2651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3640" h="2651760">
                <a:moveTo>
                  <a:pt x="1453640" y="0"/>
                </a:moveTo>
                <a:cubicBezTo>
                  <a:pt x="867535" y="784860"/>
                  <a:pt x="281430" y="1569720"/>
                  <a:pt x="82040" y="2011680"/>
                </a:cubicBezTo>
                <a:cubicBezTo>
                  <a:pt x="-117350" y="2453640"/>
                  <a:pt x="88390" y="2491740"/>
                  <a:pt x="257300" y="2651760"/>
                </a:cubicBezTo>
              </a:path>
            </a:pathLst>
          </a:custGeom>
          <a:noFill/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48" name="직선 화살표 연결선 47">
            <a:extLst>
              <a:ext uri="{FF2B5EF4-FFF2-40B4-BE49-F238E27FC236}">
                <a16:creationId xmlns:a16="http://schemas.microsoft.com/office/drawing/2014/main" id="{D340EC4C-9434-42D2-A3FC-18AA8A1EB8D6}"/>
              </a:ext>
            </a:extLst>
          </p:cNvPr>
          <p:cNvCxnSpPr>
            <a:cxnSpLocks/>
            <a:stCxn id="52" idx="0"/>
            <a:endCxn id="49" idx="4"/>
          </p:cNvCxnSpPr>
          <p:nvPr/>
        </p:nvCxnSpPr>
        <p:spPr>
          <a:xfrm flipH="1" flipV="1">
            <a:off x="3031392" y="3671039"/>
            <a:ext cx="3051775" cy="193359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9" name="타원 48">
            <a:extLst>
              <a:ext uri="{FF2B5EF4-FFF2-40B4-BE49-F238E27FC236}">
                <a16:creationId xmlns:a16="http://schemas.microsoft.com/office/drawing/2014/main" id="{70CF4529-CFBE-4AFF-B601-74AA20BA6332}"/>
              </a:ext>
            </a:extLst>
          </p:cNvPr>
          <p:cNvSpPr/>
          <p:nvPr/>
        </p:nvSpPr>
        <p:spPr>
          <a:xfrm>
            <a:off x="1991622" y="3371266"/>
            <a:ext cx="2079539" cy="299773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id="{CB74A0DD-2AEC-49D9-99EA-ADC0A37FD52F}"/>
              </a:ext>
            </a:extLst>
          </p:cNvPr>
          <p:cNvSpPr/>
          <p:nvPr/>
        </p:nvSpPr>
        <p:spPr>
          <a:xfrm>
            <a:off x="5649646" y="5604638"/>
            <a:ext cx="867042" cy="251312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5" grpId="0" animBg="1"/>
      <p:bldP spid="39" grpId="0" animBg="1"/>
      <p:bldP spid="44" grpId="0" animBg="1"/>
      <p:bldP spid="50" grpId="0" animBg="1"/>
      <p:bldP spid="55" grpId="0" animBg="1"/>
      <p:bldP spid="64" grpId="0" animBg="1"/>
      <p:bldP spid="34" grpId="0" animBg="1"/>
      <p:bldP spid="37" grpId="0" animBg="1"/>
      <p:bldP spid="38" grpId="0" animBg="1"/>
      <p:bldP spid="41" grpId="0" animBg="1"/>
      <p:bldP spid="42" grpId="0" animBg="1"/>
      <p:bldP spid="43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7" grpId="0" animBg="1"/>
      <p:bldP spid="69" grpId="0" animBg="1"/>
      <p:bldP spid="71" grpId="0" animBg="1"/>
      <p:bldP spid="73" grpId="0" animBg="1"/>
      <p:bldP spid="76" grpId="0" animBg="1"/>
      <p:bldP spid="98" grpId="0" animBg="1"/>
      <p:bldP spid="4126" grpId="0" animBg="1"/>
      <p:bldP spid="47" grpId="0" animBg="1"/>
      <p:bldP spid="49" grpId="0" animBg="1"/>
      <p:bldP spid="5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프렌드로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이항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29791" y="1773784"/>
            <a:ext cx="18646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10</a:t>
            </a:r>
            <a:endParaRPr lang="ko-KR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20888"/>
            <a:ext cx="7632848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함수로 이항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42910" y="1285860"/>
            <a:ext cx="74295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11 : </a:t>
            </a:r>
            <a:r>
              <a:rPr lang="ko-KR" altLang="en-US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함수로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+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연산자 중복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  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원래 기능에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+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정수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정수 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+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기능을 새로 부여함</a:t>
            </a:r>
            <a:endParaRPr lang="ko-KR" altLang="en-US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88840"/>
            <a:ext cx="7848872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중복시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주의사항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42942" y="1357298"/>
            <a:ext cx="778671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3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연산자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중복이 가능한 연산자들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endParaRPr lang="ko-KR" altLang="en-US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ko-KR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함초롬바탕"/>
                <a:ea typeface="굴림" pitchFamily="50" charset="-127"/>
              </a:rPr>
              <a:t> </a:t>
            </a:r>
            <a:r>
              <a:rPr kumimoji="1" lang="ko-KR" altLang="ko-KR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굴림" pitchFamily="50" charset="-127"/>
              </a:rPr>
              <a:t> </a:t>
            </a:r>
            <a:endParaRPr kumimoji="1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ko-KR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함초롬바탕"/>
                <a:ea typeface="굴림" pitchFamily="50" charset="-127"/>
              </a:rPr>
              <a:t> </a:t>
            </a:r>
            <a:r>
              <a:rPr kumimoji="1" lang="ko-KR" altLang="ko-KR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굴림" pitchFamily="50" charset="-127"/>
              </a:rPr>
              <a:t> </a:t>
            </a:r>
            <a:endParaRPr kumimoji="1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ko-KR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함초롬바탕"/>
                <a:ea typeface="굴림" pitchFamily="50" charset="-127"/>
              </a:rPr>
              <a:t> </a:t>
            </a:r>
            <a:r>
              <a:rPr kumimoji="1" lang="ko-KR" altLang="ko-KR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굴림" pitchFamily="50" charset="-127"/>
              </a:rPr>
              <a:t> </a:t>
            </a:r>
            <a:endParaRPr kumimoji="1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177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785926"/>
            <a:ext cx="6500858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직사각형 13"/>
          <p:cNvSpPr/>
          <p:nvPr/>
        </p:nvSpPr>
        <p:spPr>
          <a:xfrm>
            <a:off x="642942" y="4857760"/>
            <a:ext cx="778671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4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연산자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중복이 불가능한 연산자들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endParaRPr lang="ko-KR" altLang="en-US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177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7" y="5264166"/>
            <a:ext cx="3571899" cy="1308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함수로 이항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1196752"/>
            <a:ext cx="7848872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3910815"/>
            <a:ext cx="7704857" cy="2614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/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함수로 이항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2D0D797F-4AE9-021B-EE24-97656FAB9E22}"/>
              </a:ext>
            </a:extLst>
          </p:cNvPr>
          <p:cNvSpPr/>
          <p:nvPr/>
        </p:nvSpPr>
        <p:spPr>
          <a:xfrm>
            <a:off x="750087" y="1254786"/>
            <a:ext cx="7575682" cy="513217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700" b="1" i="0" u="none" strike="noStrike" baseline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7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7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 namespace 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std;</a:t>
            </a:r>
          </a:p>
          <a:p>
            <a:pPr marR="0" algn="l" rtl="0"/>
            <a:endParaRPr lang="ko-KR" altLang="en-US" sz="700" b="1" i="0" u="none" strike="noStrike" baseline="0" dirty="0">
              <a:solidFill>
                <a:srgbClr val="0000F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7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7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  <a:endParaRPr lang="ko-KR" altLang="en-US" sz="7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ko-KR" altLang="en-US" sz="7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</a:t>
            </a:r>
            <a:r>
              <a:rPr lang="en-US" altLang="ko-KR" sz="7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a, b;</a:t>
            </a:r>
          </a:p>
          <a:p>
            <a:pPr marR="0" algn="l" rtl="0"/>
            <a:r>
              <a:rPr lang="en-US" altLang="ko-KR" sz="7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endParaRPr lang="ko-KR" altLang="en-US" sz="7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7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7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7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m1, </a:t>
            </a:r>
            <a:r>
              <a:rPr lang="en-US" altLang="ko-KR" sz="7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m2){ a = m1; b = m2; }	</a:t>
            </a:r>
          </a:p>
          <a:p>
            <a:pPr marR="0" algn="l" rtl="0"/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pPr marR="0" algn="l" rtl="0"/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7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friend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7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7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operator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+(</a:t>
            </a:r>
            <a:r>
              <a:rPr lang="en-US" altLang="ko-KR" sz="7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com, </a:t>
            </a:r>
            <a:r>
              <a:rPr lang="en-US" altLang="ko-KR" sz="7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7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);</a:t>
            </a:r>
          </a:p>
          <a:p>
            <a:pPr marR="0" algn="l" rtl="0"/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7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friend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7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7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operator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+(</a:t>
            </a:r>
            <a:r>
              <a:rPr lang="en-US" altLang="ko-KR" sz="7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7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sz="7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com);</a:t>
            </a:r>
          </a:p>
          <a:p>
            <a:pPr marR="0" algn="l" rtl="0"/>
            <a:endParaRPr lang="en-US" altLang="ko-KR" sz="7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7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7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operator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()(</a:t>
            </a:r>
            <a:r>
              <a:rPr lang="en-US" altLang="ko-KR" sz="7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){ </a:t>
            </a:r>
            <a:r>
              <a:rPr lang="en-US" altLang="ko-KR" sz="7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7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"a = " 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&lt;&lt; a &lt;&lt; </a:t>
            </a:r>
            <a:r>
              <a:rPr lang="en-US" altLang="ko-KR" sz="7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' '</a:t>
            </a:r>
            <a:r>
              <a:rPr lang="ko-KR" altLang="en-US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&lt;&lt; </a:t>
            </a:r>
            <a:r>
              <a:rPr lang="en-US" altLang="ko-KR" sz="7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"b = " 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&lt;&lt; b &lt;&lt; </a:t>
            </a:r>
            <a:r>
              <a:rPr lang="en-US" altLang="ko-KR" sz="7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</a:p>
          <a:p>
            <a:pPr marR="0" algn="l" rtl="0"/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7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</a:t>
            </a:r>
            <a:r>
              <a:rPr lang="en-US" altLang="ko-KR" sz="700" b="1" i="0" u="none" strike="noStrike" baseline="0" dirty="0" err="1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7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class</a:t>
            </a:r>
            <a:endParaRPr lang="en-US" altLang="ko-KR" sz="7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7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7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7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operator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+(</a:t>
            </a:r>
            <a:r>
              <a:rPr lang="en-US" altLang="ko-KR" sz="7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com, </a:t>
            </a:r>
            <a:r>
              <a:rPr lang="en-US" altLang="ko-KR" sz="7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7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7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temp(0, 0);</a:t>
            </a:r>
          </a:p>
          <a:p>
            <a:pPr marR="0" algn="l" rtl="0"/>
            <a:endParaRPr lang="en-US" altLang="ko-KR" sz="7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7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temp.a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= </a:t>
            </a:r>
            <a:r>
              <a:rPr lang="en-US" altLang="ko-KR" sz="7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com.a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+ </a:t>
            </a:r>
            <a:r>
              <a:rPr lang="en-US" altLang="ko-KR" sz="7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7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temp.b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= </a:t>
            </a:r>
            <a:r>
              <a:rPr lang="en-US" altLang="ko-KR" sz="7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com.b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+ </a:t>
            </a:r>
            <a:r>
              <a:rPr lang="en-US" altLang="ko-KR" sz="7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 </a:t>
            </a:r>
          </a:p>
          <a:p>
            <a:pPr marR="0" algn="l" rtl="0"/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7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temp;</a:t>
            </a:r>
          </a:p>
          <a:p>
            <a:pPr marR="0" algn="l" rtl="0"/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7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operator +(</a:t>
            </a:r>
            <a:r>
              <a:rPr lang="en-US" altLang="ko-KR" sz="700" b="1" i="0" u="none" strike="noStrike" baseline="0" dirty="0" err="1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7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int)</a:t>
            </a:r>
            <a:endParaRPr lang="en-US" altLang="ko-KR" sz="7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7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7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7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operator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+(</a:t>
            </a:r>
            <a:r>
              <a:rPr lang="en-US" altLang="ko-KR" sz="7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7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sz="7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com)</a:t>
            </a:r>
          </a:p>
          <a:p>
            <a:pPr marR="0" algn="l" rtl="0"/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7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temp(0, 0);</a:t>
            </a:r>
          </a:p>
          <a:p>
            <a:pPr marR="0" algn="l" rtl="0"/>
            <a:endParaRPr lang="en-US" altLang="ko-KR" sz="7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it-IT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temp.a = i + com.a;</a:t>
            </a:r>
          </a:p>
          <a:p>
            <a:pPr marR="0" algn="l" rtl="0"/>
            <a:r>
              <a:rPr lang="it-IT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temp.b = i + com.b;</a:t>
            </a:r>
          </a:p>
          <a:p>
            <a:pPr marR="0" algn="l" rtl="0"/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 </a:t>
            </a:r>
          </a:p>
          <a:p>
            <a:pPr marR="0" algn="l" rtl="0"/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7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temp;</a:t>
            </a:r>
          </a:p>
          <a:p>
            <a:pPr marR="0" algn="l" rtl="0"/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7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operator +(int, </a:t>
            </a:r>
            <a:r>
              <a:rPr lang="en-US" altLang="ko-KR" sz="700" b="1" i="0" u="none" strike="noStrike" baseline="0" dirty="0" err="1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7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endParaRPr lang="en-US" altLang="ko-KR" sz="700" b="1" dirty="0">
              <a:solidFill>
                <a:srgbClr val="008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7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7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	</a:t>
            </a:r>
          </a:p>
          <a:p>
            <a:pPr marR="0" algn="l" rtl="0"/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7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MC1(1, 2), MC2(5, 6), MC3(0, 0);</a:t>
            </a:r>
          </a:p>
          <a:p>
            <a:pPr marR="0" algn="l" rtl="0"/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pPr marR="0" algn="l" rtl="0"/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MC3 = MC1 + 20;</a:t>
            </a:r>
          </a:p>
          <a:p>
            <a:pPr marR="0" algn="l" rtl="0"/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MC3();</a:t>
            </a:r>
          </a:p>
          <a:p>
            <a:pPr marR="0" algn="l" rtl="0"/>
            <a:endParaRPr lang="en-US" altLang="ko-KR" sz="7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MC3 = 20 + MC2;</a:t>
            </a:r>
          </a:p>
          <a:p>
            <a:pPr marR="0" algn="l" rtl="0"/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MC3();</a:t>
            </a:r>
          </a:p>
          <a:p>
            <a:pPr marR="0" algn="l" rtl="0"/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pPr marR="0" algn="l" rtl="0"/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7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pPr marR="0" algn="l" rtl="0"/>
            <a:endParaRPr lang="en-US" altLang="ko-KR" sz="7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7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7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7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F1168014-A408-0317-794B-B7C4A792D0DC}"/>
              </a:ext>
            </a:extLst>
          </p:cNvPr>
          <p:cNvSpPr/>
          <p:nvPr/>
        </p:nvSpPr>
        <p:spPr bwMode="auto">
          <a:xfrm>
            <a:off x="2665407" y="1379852"/>
            <a:ext cx="3000515" cy="231475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ko-KR" altLang="en-US" sz="9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객체의 </a:t>
            </a:r>
            <a:r>
              <a:rPr kumimoji="0" lang="en-US" altLang="ko-KR" sz="9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9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9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a</a:t>
            </a:r>
            <a:r>
              <a:rPr kumimoji="0" lang="ko-KR" altLang="en-US" sz="9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와 </a:t>
            </a:r>
            <a:r>
              <a:rPr kumimoji="0" lang="en-US" altLang="ko-KR" sz="9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b</a:t>
            </a:r>
            <a:r>
              <a:rPr kumimoji="0" lang="ko-KR" altLang="en-US" sz="9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를 초기화 하는 생성자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A6522CD1-FD4A-C3C8-B1F9-BA8D6FAAEE43}"/>
              </a:ext>
            </a:extLst>
          </p:cNvPr>
          <p:cNvSpPr/>
          <p:nvPr/>
        </p:nvSpPr>
        <p:spPr bwMode="auto">
          <a:xfrm>
            <a:off x="4860032" y="1773389"/>
            <a:ext cx="3171131" cy="231475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ko-KR" altLang="en-US" sz="9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kumimoji="0" lang="ko-KR" altLang="en-US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 함수로 </a:t>
            </a:r>
            <a:r>
              <a:rPr kumimoji="0" lang="en-US" altLang="ko-KR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+ </a:t>
            </a:r>
            <a:r>
              <a:rPr kumimoji="0" lang="ko-KR" altLang="en-US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연산자 중복 </a:t>
            </a:r>
            <a:r>
              <a:rPr kumimoji="0" lang="en-US" altLang="ko-KR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kumimoji="0" lang="en-US" altLang="ko-KR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+ </a:t>
            </a:r>
            <a:r>
              <a:rPr kumimoji="0" lang="ko-KR" altLang="en-US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정수 </a:t>
            </a:r>
            <a:r>
              <a:rPr kumimoji="0" lang="en-US" altLang="ko-KR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=&gt; </a:t>
            </a:r>
            <a:r>
              <a:rPr kumimoji="0" lang="ko-KR" altLang="en-US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외부 정의</a:t>
            </a:r>
            <a:endParaRPr kumimoji="0" lang="en-US" altLang="ko-KR" sz="9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29C99B3C-1587-D917-2934-953D0EEBA709}"/>
              </a:ext>
            </a:extLst>
          </p:cNvPr>
          <p:cNvSpPr/>
          <p:nvPr/>
        </p:nvSpPr>
        <p:spPr bwMode="auto">
          <a:xfrm>
            <a:off x="5229048" y="2606754"/>
            <a:ext cx="2956179" cy="369974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en-US" altLang="ko-KR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() </a:t>
            </a:r>
            <a:r>
              <a:rPr kumimoji="0" lang="ko-KR" altLang="en-US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연산자 중복 </a:t>
            </a:r>
            <a:r>
              <a:rPr kumimoji="0" lang="en-US" altLang="ko-KR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kumimoji="0" lang="en-US" altLang="ko-KR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()</a:t>
            </a:r>
          </a:p>
          <a:p>
            <a:pPr marL="171450" indent="-171450" algn="just">
              <a:buFont typeface="Symbol" panose="05050102010706020507" pitchFamily="18" charset="2"/>
              <a:buChar char="Þ"/>
            </a:pPr>
            <a:r>
              <a:rPr kumimoji="0" lang="ko-KR" altLang="en-US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객체의 </a:t>
            </a:r>
            <a:r>
              <a:rPr kumimoji="0" lang="en-US" altLang="ko-KR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a</a:t>
            </a:r>
            <a:r>
              <a:rPr kumimoji="0" lang="ko-KR" altLang="en-US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와 </a:t>
            </a:r>
            <a:r>
              <a:rPr kumimoji="0" lang="en-US" altLang="ko-KR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b</a:t>
            </a:r>
            <a:r>
              <a:rPr kumimoji="0" lang="ko-KR" altLang="en-US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의 값들을 출력함</a:t>
            </a:r>
            <a:endParaRPr kumimoji="0" lang="ko-KR" altLang="en-US" sz="9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D72E05F7-B6F6-55BC-3AE9-3C9E20ED2BDE}"/>
              </a:ext>
            </a:extLst>
          </p:cNvPr>
          <p:cNvSpPr/>
          <p:nvPr/>
        </p:nvSpPr>
        <p:spPr bwMode="auto">
          <a:xfrm>
            <a:off x="3870659" y="3027456"/>
            <a:ext cx="2798962" cy="508474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ko-KR" altLang="en-US" sz="900" b="1" dirty="0" err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kumimoji="0" lang="ko-KR" altLang="en-US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함수로 </a:t>
            </a:r>
            <a:r>
              <a:rPr kumimoji="0" lang="en-US" altLang="ko-KR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+ </a:t>
            </a:r>
            <a:r>
              <a:rPr kumimoji="0" lang="ko-KR" altLang="en-US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연산자 중복 </a:t>
            </a:r>
            <a:r>
              <a:rPr kumimoji="0" lang="en-US" altLang="ko-KR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kumimoji="0" lang="en-US" altLang="ko-KR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+ </a:t>
            </a:r>
            <a:r>
              <a:rPr kumimoji="0" lang="ko-KR" altLang="en-US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정수</a:t>
            </a:r>
            <a:r>
              <a:rPr kumimoji="0" lang="en-US" altLang="ko-KR" sz="9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kumimoji="0" lang="ko-KR" altLang="en-US" sz="9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71450" indent="-171450" algn="just">
              <a:buFont typeface="Symbol" panose="05050102010706020507" pitchFamily="18" charset="2"/>
              <a:buChar char="Þ"/>
            </a:pPr>
            <a:r>
              <a:rPr kumimoji="0" lang="ko-KR" altLang="en-US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객체의 </a:t>
            </a:r>
            <a:r>
              <a:rPr kumimoji="0" lang="en-US" altLang="ko-KR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멤버 </a:t>
            </a:r>
            <a:r>
              <a:rPr kumimoji="0" lang="ko-KR" altLang="en-US" sz="900" b="1" dirty="0" err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변수값들과</a:t>
            </a:r>
            <a:r>
              <a:rPr kumimoji="0" lang="ko-KR" altLang="en-US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900" b="1" dirty="0" err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정수값을</a:t>
            </a:r>
            <a:r>
              <a:rPr kumimoji="0" lang="ko-KR" altLang="en-US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더함</a:t>
            </a:r>
            <a:endParaRPr kumimoji="0" lang="en-US" altLang="ko-KR" sz="9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71450" indent="-171450" algn="just">
              <a:buFont typeface="Symbol" panose="05050102010706020507" pitchFamily="18" charset="2"/>
              <a:buChar char="Þ"/>
            </a:pPr>
            <a:r>
              <a:rPr kumimoji="0" lang="ko-KR" altLang="en-US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피 연산자 모두가 매개변수로 전달됨</a:t>
            </a:r>
            <a:endParaRPr kumimoji="0" lang="en-US" altLang="ko-KR" sz="9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77D672C5-A00B-1E2D-5888-A90F5D26BA54}"/>
              </a:ext>
            </a:extLst>
          </p:cNvPr>
          <p:cNvSpPr/>
          <p:nvPr/>
        </p:nvSpPr>
        <p:spPr bwMode="auto">
          <a:xfrm>
            <a:off x="4864768" y="2111958"/>
            <a:ext cx="3166216" cy="231475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ko-KR" altLang="en-US" sz="9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kumimoji="0" lang="ko-KR" altLang="en-US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 함수로 </a:t>
            </a:r>
            <a:r>
              <a:rPr kumimoji="0" lang="en-US" altLang="ko-KR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+ </a:t>
            </a:r>
            <a:r>
              <a:rPr kumimoji="0" lang="ko-KR" altLang="en-US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연산자 중복 </a:t>
            </a:r>
            <a:r>
              <a:rPr kumimoji="0" lang="en-US" altLang="ko-KR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정수 </a:t>
            </a:r>
            <a:r>
              <a:rPr kumimoji="0" lang="en-US" altLang="ko-KR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+ </a:t>
            </a:r>
            <a:r>
              <a:rPr kumimoji="0" lang="ko-KR" altLang="en-US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kumimoji="0" lang="en-US" altLang="ko-KR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=&gt; </a:t>
            </a:r>
            <a:r>
              <a:rPr kumimoji="0" lang="ko-KR" altLang="en-US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외부 정의</a:t>
            </a:r>
            <a:endParaRPr kumimoji="0" lang="en-US" altLang="ko-KR" sz="9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29109BD6-292D-6032-E349-192182430D22}"/>
              </a:ext>
            </a:extLst>
          </p:cNvPr>
          <p:cNvSpPr/>
          <p:nvPr/>
        </p:nvSpPr>
        <p:spPr bwMode="auto">
          <a:xfrm>
            <a:off x="3861270" y="3630304"/>
            <a:ext cx="2808351" cy="508474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ko-KR" altLang="en-US" sz="900" b="1" dirty="0" err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kumimoji="0" lang="ko-KR" altLang="en-US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함수로 </a:t>
            </a:r>
            <a:r>
              <a:rPr kumimoji="0" lang="en-US" altLang="ko-KR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+ </a:t>
            </a:r>
            <a:r>
              <a:rPr kumimoji="0" lang="ko-KR" altLang="en-US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연산자 중복 </a:t>
            </a:r>
            <a:r>
              <a:rPr kumimoji="0" lang="en-US" altLang="ko-KR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정수 </a:t>
            </a:r>
            <a:r>
              <a:rPr kumimoji="0" lang="en-US" altLang="ko-KR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+ </a:t>
            </a:r>
            <a:r>
              <a:rPr kumimoji="0" lang="ko-KR" altLang="en-US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객체</a:t>
            </a:r>
            <a:endParaRPr kumimoji="0" lang="en-US" altLang="ko-KR" sz="9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71450" indent="-171450" algn="just">
              <a:buFont typeface="Symbol" panose="05050102010706020507" pitchFamily="18" charset="2"/>
              <a:buChar char="Þ"/>
            </a:pPr>
            <a:r>
              <a:rPr kumimoji="0" lang="ko-KR" altLang="en-US" sz="900" b="1" dirty="0" err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정수값과</a:t>
            </a:r>
            <a:r>
              <a:rPr kumimoji="0" lang="ko-KR" altLang="en-US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객체의 </a:t>
            </a:r>
            <a:r>
              <a:rPr kumimoji="0" lang="en-US" altLang="ko-KR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멤버  </a:t>
            </a:r>
            <a:r>
              <a:rPr kumimoji="0" lang="ko-KR" altLang="en-US" sz="900" b="1" dirty="0" err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변수값들을</a:t>
            </a:r>
            <a:r>
              <a:rPr kumimoji="0" lang="ko-KR" altLang="en-US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더함</a:t>
            </a:r>
            <a:endParaRPr kumimoji="0" lang="en-US" altLang="ko-KR" sz="9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71450" indent="-171450" algn="just">
              <a:buFont typeface="Symbol" panose="05050102010706020507" pitchFamily="18" charset="2"/>
              <a:buChar char="Þ"/>
            </a:pPr>
            <a:r>
              <a:rPr kumimoji="0" lang="ko-KR" altLang="en-US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피 연산자 모두가 매개변수로 전달됨</a:t>
            </a:r>
            <a:endParaRPr kumimoji="0" lang="en-US" altLang="ko-KR" sz="9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55" name="직선 화살표 연결선 54">
            <a:extLst>
              <a:ext uri="{FF2B5EF4-FFF2-40B4-BE49-F238E27FC236}">
                <a16:creationId xmlns:a16="http://schemas.microsoft.com/office/drawing/2014/main" id="{37DA73B3-46A3-7677-55CE-8273F759DD90}"/>
              </a:ext>
            </a:extLst>
          </p:cNvPr>
          <p:cNvCxnSpPr>
            <a:cxnSpLocks/>
            <a:stCxn id="54" idx="1"/>
          </p:cNvCxnSpPr>
          <p:nvPr/>
        </p:nvCxnSpPr>
        <p:spPr>
          <a:xfrm>
            <a:off x="962816" y="3254946"/>
            <a:ext cx="1162453" cy="261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57" name="직선 화살표 연결선 56">
            <a:extLst>
              <a:ext uri="{FF2B5EF4-FFF2-40B4-BE49-F238E27FC236}">
                <a16:creationId xmlns:a16="http://schemas.microsoft.com/office/drawing/2014/main" id="{97F933FC-FAB9-34D0-E6E7-FABE3A3A05F7}"/>
              </a:ext>
            </a:extLst>
          </p:cNvPr>
          <p:cNvCxnSpPr>
            <a:cxnSpLocks/>
            <a:stCxn id="56" idx="1"/>
          </p:cNvCxnSpPr>
          <p:nvPr/>
        </p:nvCxnSpPr>
        <p:spPr>
          <a:xfrm flipV="1">
            <a:off x="957177" y="3529693"/>
            <a:ext cx="1192070" cy="20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61" name="직선 화살표 연결선 60">
            <a:extLst>
              <a:ext uri="{FF2B5EF4-FFF2-40B4-BE49-F238E27FC236}">
                <a16:creationId xmlns:a16="http://schemas.microsoft.com/office/drawing/2014/main" id="{4BC78AE8-405D-C2DD-D383-FA1CE0D67245}"/>
              </a:ext>
            </a:extLst>
          </p:cNvPr>
          <p:cNvCxnSpPr>
            <a:cxnSpLocks/>
            <a:stCxn id="60" idx="1"/>
          </p:cNvCxnSpPr>
          <p:nvPr/>
        </p:nvCxnSpPr>
        <p:spPr>
          <a:xfrm>
            <a:off x="965470" y="4305826"/>
            <a:ext cx="1180333" cy="3450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63" name="직선 화살표 연결선 62">
            <a:extLst>
              <a:ext uri="{FF2B5EF4-FFF2-40B4-BE49-F238E27FC236}">
                <a16:creationId xmlns:a16="http://schemas.microsoft.com/office/drawing/2014/main" id="{6936AB5F-3439-805B-ED80-1ADEEC421680}"/>
              </a:ext>
            </a:extLst>
          </p:cNvPr>
          <p:cNvCxnSpPr>
            <a:cxnSpLocks/>
            <a:stCxn id="62" idx="1"/>
            <a:endCxn id="104" idx="1"/>
          </p:cNvCxnSpPr>
          <p:nvPr/>
        </p:nvCxnSpPr>
        <p:spPr>
          <a:xfrm flipV="1">
            <a:off x="965470" y="4535221"/>
            <a:ext cx="1159799" cy="455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58FCA33D-0967-D3B6-606A-D06D45C42F3B}"/>
              </a:ext>
            </a:extLst>
          </p:cNvPr>
          <p:cNvSpPr/>
          <p:nvPr/>
        </p:nvSpPr>
        <p:spPr bwMode="auto">
          <a:xfrm>
            <a:off x="3861270" y="4651283"/>
            <a:ext cx="835195" cy="369974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en-US" altLang="ko-KR" sz="9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20 + MC2.a </a:t>
            </a:r>
          </a:p>
          <a:p>
            <a:pPr algn="just">
              <a:buNone/>
            </a:pPr>
            <a:r>
              <a:rPr kumimoji="0" lang="en-US" altLang="ko-KR" sz="9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20 </a:t>
            </a:r>
            <a:r>
              <a:rPr kumimoji="0" lang="en-US" altLang="ko-KR" sz="9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+ </a:t>
            </a:r>
            <a:r>
              <a:rPr kumimoji="0" lang="en-US" altLang="ko-KR" sz="9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MC2.b </a:t>
            </a:r>
            <a:endParaRPr kumimoji="0" lang="ko-KR" altLang="en-US" sz="9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2" name="직선 화살표 연결선 71">
            <a:extLst>
              <a:ext uri="{FF2B5EF4-FFF2-40B4-BE49-F238E27FC236}">
                <a16:creationId xmlns:a16="http://schemas.microsoft.com/office/drawing/2014/main" id="{7AC56CB8-E117-121A-77D5-7547FE28B730}"/>
              </a:ext>
            </a:extLst>
          </p:cNvPr>
          <p:cNvCxnSpPr>
            <a:cxnSpLocks/>
          </p:cNvCxnSpPr>
          <p:nvPr/>
        </p:nvCxnSpPr>
        <p:spPr>
          <a:xfrm flipH="1">
            <a:off x="1884648" y="4836036"/>
            <a:ext cx="1988327" cy="19512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AEF81555-162E-3075-CB26-DA2038B818FB}"/>
              </a:ext>
            </a:extLst>
          </p:cNvPr>
          <p:cNvSpPr/>
          <p:nvPr/>
        </p:nvSpPr>
        <p:spPr bwMode="auto">
          <a:xfrm>
            <a:off x="5289301" y="4836036"/>
            <a:ext cx="2515961" cy="231475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ko-KR" altLang="en-US" sz="9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kumimoji="0" lang="en-US" altLang="ko-KR" sz="9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MC1, MC2, MC3 </a:t>
            </a:r>
            <a:r>
              <a:rPr kumimoji="0" lang="ko-KR" altLang="en-US" sz="9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생성시 생성자 호출됨</a:t>
            </a:r>
            <a:endParaRPr kumimoji="0" lang="ko-KR" altLang="en-US" sz="9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B6519C4F-858B-B405-3459-31EFF2033F11}"/>
              </a:ext>
            </a:extLst>
          </p:cNvPr>
          <p:cNvSpPr/>
          <p:nvPr/>
        </p:nvSpPr>
        <p:spPr bwMode="auto">
          <a:xfrm>
            <a:off x="5286967" y="5404988"/>
            <a:ext cx="1584176" cy="22946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en-US" altLang="ko-KR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MC3.operator ()() </a:t>
            </a:r>
            <a:r>
              <a:rPr kumimoji="0" lang="ko-KR" altLang="en-US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호출됨</a:t>
            </a: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C2E3F95B-C453-377E-EBF4-8055746B9BF2}"/>
              </a:ext>
            </a:extLst>
          </p:cNvPr>
          <p:cNvSpPr/>
          <p:nvPr/>
        </p:nvSpPr>
        <p:spPr bwMode="auto">
          <a:xfrm>
            <a:off x="5289302" y="5124511"/>
            <a:ext cx="1800200" cy="231475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en-US" altLang="ko-KR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operator + (MC1, 20) </a:t>
            </a:r>
            <a:r>
              <a:rPr kumimoji="0" lang="ko-KR" altLang="en-US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호출됨</a:t>
            </a:r>
            <a:endParaRPr kumimoji="0" lang="ko-KR" altLang="en-US" sz="9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7A14CAF3-1830-DABA-EDED-8277D08A7FE3}"/>
              </a:ext>
            </a:extLst>
          </p:cNvPr>
          <p:cNvSpPr/>
          <p:nvPr/>
        </p:nvSpPr>
        <p:spPr bwMode="auto">
          <a:xfrm>
            <a:off x="5286967" y="5977551"/>
            <a:ext cx="1559903" cy="231475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en-US" altLang="ko-KR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MC3.operator ()() </a:t>
            </a:r>
            <a:r>
              <a:rPr kumimoji="0" lang="ko-KR" altLang="en-US" sz="9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호출됨</a:t>
            </a: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808937D5-2E65-1312-2519-84B5E2B93FD5}"/>
              </a:ext>
            </a:extLst>
          </p:cNvPr>
          <p:cNvSpPr/>
          <p:nvPr/>
        </p:nvSpPr>
        <p:spPr>
          <a:xfrm>
            <a:off x="1746926" y="1970394"/>
            <a:ext cx="1872208" cy="16246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27BD0959-B0BF-182B-AF06-A58A95290BE5}"/>
              </a:ext>
            </a:extLst>
          </p:cNvPr>
          <p:cNvSpPr/>
          <p:nvPr/>
        </p:nvSpPr>
        <p:spPr>
          <a:xfrm>
            <a:off x="1746926" y="2187565"/>
            <a:ext cx="2016224" cy="150165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3AA4DCA1-25FE-D628-98DA-3DD1F6352AD8}"/>
              </a:ext>
            </a:extLst>
          </p:cNvPr>
          <p:cNvSpPr/>
          <p:nvPr/>
        </p:nvSpPr>
        <p:spPr>
          <a:xfrm>
            <a:off x="1746926" y="2335306"/>
            <a:ext cx="2016224" cy="117158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443647C1-E90C-58E4-6735-E1BDB8AC4DBF}"/>
              </a:ext>
            </a:extLst>
          </p:cNvPr>
          <p:cNvSpPr/>
          <p:nvPr/>
        </p:nvSpPr>
        <p:spPr>
          <a:xfrm>
            <a:off x="1746926" y="2511677"/>
            <a:ext cx="3423184" cy="140847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CFC0A0EE-98FF-AA3B-1878-E92D3DD267FE}"/>
              </a:ext>
            </a:extLst>
          </p:cNvPr>
          <p:cNvSpPr/>
          <p:nvPr/>
        </p:nvSpPr>
        <p:spPr>
          <a:xfrm>
            <a:off x="810822" y="2814604"/>
            <a:ext cx="2016224" cy="1006272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8FD30274-982C-E354-C30A-2F4FA747700B}"/>
              </a:ext>
            </a:extLst>
          </p:cNvPr>
          <p:cNvSpPr/>
          <p:nvPr/>
        </p:nvSpPr>
        <p:spPr>
          <a:xfrm>
            <a:off x="812742" y="3920971"/>
            <a:ext cx="2014304" cy="1006272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217111D5-2A9B-A3A2-09CF-02CD87362844}"/>
              </a:ext>
            </a:extLst>
          </p:cNvPr>
          <p:cNvSpPr/>
          <p:nvPr/>
        </p:nvSpPr>
        <p:spPr>
          <a:xfrm>
            <a:off x="1746926" y="5165430"/>
            <a:ext cx="1800200" cy="17179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77" name="직사각형 76">
            <a:extLst>
              <a:ext uri="{FF2B5EF4-FFF2-40B4-BE49-F238E27FC236}">
                <a16:creationId xmlns:a16="http://schemas.microsoft.com/office/drawing/2014/main" id="{E4B82F69-7221-351C-54F5-550C9EEA2A09}"/>
              </a:ext>
            </a:extLst>
          </p:cNvPr>
          <p:cNvSpPr/>
          <p:nvPr/>
        </p:nvSpPr>
        <p:spPr>
          <a:xfrm>
            <a:off x="1746926" y="5411016"/>
            <a:ext cx="792088" cy="124962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78" name="직사각형 77">
            <a:extLst>
              <a:ext uri="{FF2B5EF4-FFF2-40B4-BE49-F238E27FC236}">
                <a16:creationId xmlns:a16="http://schemas.microsoft.com/office/drawing/2014/main" id="{68BBB408-33B4-917A-8663-B1ACBC03CE4D}"/>
              </a:ext>
            </a:extLst>
          </p:cNvPr>
          <p:cNvSpPr/>
          <p:nvPr/>
        </p:nvSpPr>
        <p:spPr>
          <a:xfrm>
            <a:off x="1746926" y="5521601"/>
            <a:ext cx="351622" cy="125779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24260409-E11A-4F88-E778-982580111B5D}"/>
              </a:ext>
            </a:extLst>
          </p:cNvPr>
          <p:cNvSpPr/>
          <p:nvPr/>
        </p:nvSpPr>
        <p:spPr>
          <a:xfrm>
            <a:off x="1746926" y="5725429"/>
            <a:ext cx="792088" cy="125779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3F956122-7066-45C2-4011-3BFF3574E638}"/>
              </a:ext>
            </a:extLst>
          </p:cNvPr>
          <p:cNvSpPr/>
          <p:nvPr/>
        </p:nvSpPr>
        <p:spPr>
          <a:xfrm>
            <a:off x="1746926" y="5852461"/>
            <a:ext cx="351622" cy="125779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81" name="직사각형 80">
            <a:extLst>
              <a:ext uri="{FF2B5EF4-FFF2-40B4-BE49-F238E27FC236}">
                <a16:creationId xmlns:a16="http://schemas.microsoft.com/office/drawing/2014/main" id="{77C0F3D8-E8B2-03E5-F668-3010554A5539}"/>
              </a:ext>
            </a:extLst>
          </p:cNvPr>
          <p:cNvSpPr/>
          <p:nvPr/>
        </p:nvSpPr>
        <p:spPr>
          <a:xfrm>
            <a:off x="2313785" y="4346339"/>
            <a:ext cx="351622" cy="12577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15CE580B-BB05-1604-F06B-DAEC0EA3442F}"/>
              </a:ext>
            </a:extLst>
          </p:cNvPr>
          <p:cNvSpPr/>
          <p:nvPr/>
        </p:nvSpPr>
        <p:spPr>
          <a:xfrm>
            <a:off x="2313785" y="4464595"/>
            <a:ext cx="351622" cy="12577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83" name="직사각형 82">
            <a:extLst>
              <a:ext uri="{FF2B5EF4-FFF2-40B4-BE49-F238E27FC236}">
                <a16:creationId xmlns:a16="http://schemas.microsoft.com/office/drawing/2014/main" id="{FA575804-2663-288B-0C8E-FF13CF411BFF}"/>
              </a:ext>
            </a:extLst>
          </p:cNvPr>
          <p:cNvSpPr/>
          <p:nvPr/>
        </p:nvSpPr>
        <p:spPr>
          <a:xfrm>
            <a:off x="2008038" y="4672441"/>
            <a:ext cx="314952" cy="12754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84" name="직사각형 83">
            <a:extLst>
              <a:ext uri="{FF2B5EF4-FFF2-40B4-BE49-F238E27FC236}">
                <a16:creationId xmlns:a16="http://schemas.microsoft.com/office/drawing/2014/main" id="{71250B41-F8F5-F8B6-C385-B58A788DC985}"/>
              </a:ext>
            </a:extLst>
          </p:cNvPr>
          <p:cNvSpPr/>
          <p:nvPr/>
        </p:nvSpPr>
        <p:spPr>
          <a:xfrm>
            <a:off x="2147179" y="3275537"/>
            <a:ext cx="319827" cy="12577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85" name="직사각형 84">
            <a:extLst>
              <a:ext uri="{FF2B5EF4-FFF2-40B4-BE49-F238E27FC236}">
                <a16:creationId xmlns:a16="http://schemas.microsoft.com/office/drawing/2014/main" id="{AF1A2D77-4506-1E3A-DFF1-A44F1D0F429F}"/>
              </a:ext>
            </a:extLst>
          </p:cNvPr>
          <p:cNvSpPr/>
          <p:nvPr/>
        </p:nvSpPr>
        <p:spPr>
          <a:xfrm>
            <a:off x="2147179" y="3393793"/>
            <a:ext cx="319827" cy="12577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86" name="직사각형 85">
            <a:extLst>
              <a:ext uri="{FF2B5EF4-FFF2-40B4-BE49-F238E27FC236}">
                <a16:creationId xmlns:a16="http://schemas.microsoft.com/office/drawing/2014/main" id="{6F58B2F0-5DB1-1291-0F7C-62714E0CF491}"/>
              </a:ext>
            </a:extLst>
          </p:cNvPr>
          <p:cNvSpPr/>
          <p:nvPr/>
        </p:nvSpPr>
        <p:spPr>
          <a:xfrm>
            <a:off x="2017089" y="3606232"/>
            <a:ext cx="300829" cy="11747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8175917C-B8DF-D3BB-E6F4-90107243296A}"/>
              </a:ext>
            </a:extLst>
          </p:cNvPr>
          <p:cNvSpPr/>
          <p:nvPr/>
        </p:nvSpPr>
        <p:spPr bwMode="auto">
          <a:xfrm>
            <a:off x="962816" y="3139208"/>
            <a:ext cx="538728" cy="231475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9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MC1.a</a:t>
            </a:r>
            <a:endParaRPr kumimoji="0" lang="ko-KR" altLang="en-US" sz="9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7D73802F-475E-F96F-6D04-627A1A476959}"/>
              </a:ext>
            </a:extLst>
          </p:cNvPr>
          <p:cNvSpPr/>
          <p:nvPr/>
        </p:nvSpPr>
        <p:spPr bwMode="auto">
          <a:xfrm>
            <a:off x="957177" y="3415975"/>
            <a:ext cx="544367" cy="231475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9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MC1.b</a:t>
            </a:r>
            <a:endParaRPr kumimoji="0" lang="ko-KR" altLang="en-US" sz="9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93A9A99A-378B-A42D-6F4E-AE9F02236994}"/>
              </a:ext>
            </a:extLst>
          </p:cNvPr>
          <p:cNvSpPr/>
          <p:nvPr/>
        </p:nvSpPr>
        <p:spPr bwMode="auto">
          <a:xfrm>
            <a:off x="965470" y="4190088"/>
            <a:ext cx="325237" cy="231475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9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20</a:t>
            </a:r>
            <a:endParaRPr kumimoji="0" lang="ko-KR" altLang="en-US" sz="9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F277F247-248F-8C89-E075-F5CFEA49C872}"/>
              </a:ext>
            </a:extLst>
          </p:cNvPr>
          <p:cNvSpPr/>
          <p:nvPr/>
        </p:nvSpPr>
        <p:spPr bwMode="auto">
          <a:xfrm>
            <a:off x="965470" y="4465062"/>
            <a:ext cx="325237" cy="231475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9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20</a:t>
            </a:r>
            <a:endParaRPr kumimoji="0" lang="ko-KR" altLang="en-US" sz="9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69" name="직선 화살표 연결선 68">
            <a:extLst>
              <a:ext uri="{FF2B5EF4-FFF2-40B4-BE49-F238E27FC236}">
                <a16:creationId xmlns:a16="http://schemas.microsoft.com/office/drawing/2014/main" id="{10DE0378-0969-569F-0811-32A8296BC48B}"/>
              </a:ext>
            </a:extLst>
          </p:cNvPr>
          <p:cNvCxnSpPr>
            <a:cxnSpLocks/>
            <a:stCxn id="68" idx="1"/>
          </p:cNvCxnSpPr>
          <p:nvPr/>
        </p:nvCxnSpPr>
        <p:spPr>
          <a:xfrm flipH="1">
            <a:off x="1754260" y="4350543"/>
            <a:ext cx="2107010" cy="27567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F213E486-A278-05C5-4A71-55DAF42630EA}"/>
              </a:ext>
            </a:extLst>
          </p:cNvPr>
          <p:cNvSpPr/>
          <p:nvPr/>
        </p:nvSpPr>
        <p:spPr bwMode="auto">
          <a:xfrm>
            <a:off x="5286967" y="5683875"/>
            <a:ext cx="1800201" cy="231475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en-US" altLang="ko-KR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operator + (20, MC2) </a:t>
            </a:r>
            <a:r>
              <a:rPr kumimoji="0" lang="ko-KR" altLang="en-US" sz="9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호출됨</a:t>
            </a:r>
            <a:endParaRPr kumimoji="0" lang="ko-KR" altLang="en-US" sz="9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89" name="연결선: 꺾임 88">
            <a:extLst>
              <a:ext uri="{FF2B5EF4-FFF2-40B4-BE49-F238E27FC236}">
                <a16:creationId xmlns:a16="http://schemas.microsoft.com/office/drawing/2014/main" id="{09212C50-7839-990E-41A2-E578E843707B}"/>
              </a:ext>
            </a:extLst>
          </p:cNvPr>
          <p:cNvCxnSpPr>
            <a:cxnSpLocks/>
            <a:stCxn id="33" idx="1"/>
            <a:endCxn id="73" idx="2"/>
          </p:cNvCxnSpPr>
          <p:nvPr/>
        </p:nvCxnSpPr>
        <p:spPr>
          <a:xfrm rot="10800000">
            <a:off x="3458518" y="2652525"/>
            <a:ext cx="1770530" cy="139217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8A329A71-5881-6C7C-C524-BB3572A5E0EB}"/>
              </a:ext>
            </a:extLst>
          </p:cNvPr>
          <p:cNvSpPr/>
          <p:nvPr/>
        </p:nvSpPr>
        <p:spPr bwMode="auto">
          <a:xfrm>
            <a:off x="3861270" y="4165556"/>
            <a:ext cx="850895" cy="369974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9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MC1.a + 20</a:t>
            </a:r>
          </a:p>
          <a:p>
            <a:pPr algn="just">
              <a:buNone/>
            </a:pPr>
            <a:r>
              <a:rPr kumimoji="0" lang="en-US" altLang="ko-KR" sz="9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MC1.b + 20</a:t>
            </a:r>
            <a:endParaRPr kumimoji="0" lang="ko-KR" altLang="en-US" sz="9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92" name="직선 화살표 연결선 91">
            <a:extLst>
              <a:ext uri="{FF2B5EF4-FFF2-40B4-BE49-F238E27FC236}">
                <a16:creationId xmlns:a16="http://schemas.microsoft.com/office/drawing/2014/main" id="{E7F6A268-17EB-1ECF-0667-F547E7E7CA00}"/>
              </a:ext>
            </a:extLst>
          </p:cNvPr>
          <p:cNvCxnSpPr>
            <a:cxnSpLocks/>
            <a:stCxn id="42" idx="1"/>
            <a:endCxn id="76" idx="3"/>
          </p:cNvCxnSpPr>
          <p:nvPr/>
        </p:nvCxnSpPr>
        <p:spPr>
          <a:xfrm flipH="1">
            <a:off x="3547126" y="4951774"/>
            <a:ext cx="1742175" cy="29955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16" name="직선 화살표 연결선 15">
            <a:extLst>
              <a:ext uri="{FF2B5EF4-FFF2-40B4-BE49-F238E27FC236}">
                <a16:creationId xmlns:a16="http://schemas.microsoft.com/office/drawing/2014/main" id="{517A2980-CF0D-40FA-81E2-03E6BDAF218B}"/>
              </a:ext>
            </a:extLst>
          </p:cNvPr>
          <p:cNvCxnSpPr>
            <a:stCxn id="27" idx="2"/>
            <a:endCxn id="66" idx="0"/>
          </p:cNvCxnSpPr>
          <p:nvPr/>
        </p:nvCxnSpPr>
        <p:spPr>
          <a:xfrm flipH="1">
            <a:off x="2683030" y="1611327"/>
            <a:ext cx="1482635" cy="35906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18" name="직선 화살표 연결선 17">
            <a:extLst>
              <a:ext uri="{FF2B5EF4-FFF2-40B4-BE49-F238E27FC236}">
                <a16:creationId xmlns:a16="http://schemas.microsoft.com/office/drawing/2014/main" id="{BB65CF86-AE92-439B-9D21-F971A7CD2C1D}"/>
              </a:ext>
            </a:extLst>
          </p:cNvPr>
          <p:cNvCxnSpPr>
            <a:cxnSpLocks/>
            <a:endCxn id="67" idx="3"/>
          </p:cNvCxnSpPr>
          <p:nvPr/>
        </p:nvCxnSpPr>
        <p:spPr>
          <a:xfrm flipH="1">
            <a:off x="3763150" y="1880947"/>
            <a:ext cx="1096882" cy="38170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22" name="직선 화살표 연결선 21">
            <a:extLst>
              <a:ext uri="{FF2B5EF4-FFF2-40B4-BE49-F238E27FC236}">
                <a16:creationId xmlns:a16="http://schemas.microsoft.com/office/drawing/2014/main" id="{B45EBE0F-DBE1-435F-8638-404BB46C6850}"/>
              </a:ext>
            </a:extLst>
          </p:cNvPr>
          <p:cNvCxnSpPr>
            <a:cxnSpLocks/>
            <a:endCxn id="70" idx="3"/>
          </p:cNvCxnSpPr>
          <p:nvPr/>
        </p:nvCxnSpPr>
        <p:spPr>
          <a:xfrm flipH="1">
            <a:off x="3763150" y="2219516"/>
            <a:ext cx="1101618" cy="1743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104" name="직선 화살표 연결선 4103">
            <a:extLst>
              <a:ext uri="{FF2B5EF4-FFF2-40B4-BE49-F238E27FC236}">
                <a16:creationId xmlns:a16="http://schemas.microsoft.com/office/drawing/2014/main" id="{23B49C33-B777-4DFB-A519-82D0B53B3D5D}"/>
              </a:ext>
            </a:extLst>
          </p:cNvPr>
          <p:cNvCxnSpPr>
            <a:cxnSpLocks/>
            <a:stCxn id="35" idx="1"/>
            <a:endCxn id="74" idx="3"/>
          </p:cNvCxnSpPr>
          <p:nvPr/>
        </p:nvCxnSpPr>
        <p:spPr>
          <a:xfrm flipH="1">
            <a:off x="2827046" y="3281693"/>
            <a:ext cx="1043613" cy="360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108" name="직선 화살표 연결선 4107">
            <a:extLst>
              <a:ext uri="{FF2B5EF4-FFF2-40B4-BE49-F238E27FC236}">
                <a16:creationId xmlns:a16="http://schemas.microsoft.com/office/drawing/2014/main" id="{637507C1-4A8C-424E-812A-1D6C1284F7BA}"/>
              </a:ext>
            </a:extLst>
          </p:cNvPr>
          <p:cNvCxnSpPr>
            <a:cxnSpLocks/>
            <a:stCxn id="52" idx="1"/>
          </p:cNvCxnSpPr>
          <p:nvPr/>
        </p:nvCxnSpPr>
        <p:spPr>
          <a:xfrm flipH="1">
            <a:off x="2827046" y="3884541"/>
            <a:ext cx="1034224" cy="1712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144" name="직선 화살표 연결선 4143">
            <a:extLst>
              <a:ext uri="{FF2B5EF4-FFF2-40B4-BE49-F238E27FC236}">
                <a16:creationId xmlns:a16="http://schemas.microsoft.com/office/drawing/2014/main" id="{C97D389B-5C4D-42D8-B731-1D112BF47E31}"/>
              </a:ext>
            </a:extLst>
          </p:cNvPr>
          <p:cNvCxnSpPr>
            <a:cxnSpLocks/>
            <a:stCxn id="48" idx="1"/>
            <a:endCxn id="77" idx="3"/>
          </p:cNvCxnSpPr>
          <p:nvPr/>
        </p:nvCxnSpPr>
        <p:spPr>
          <a:xfrm flipH="1">
            <a:off x="2539014" y="5240249"/>
            <a:ext cx="2750288" cy="2332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146" name="직선 화살표 연결선 4145">
            <a:extLst>
              <a:ext uri="{FF2B5EF4-FFF2-40B4-BE49-F238E27FC236}">
                <a16:creationId xmlns:a16="http://schemas.microsoft.com/office/drawing/2014/main" id="{2FE246AA-0962-41E4-9F1C-303EDC58428F}"/>
              </a:ext>
            </a:extLst>
          </p:cNvPr>
          <p:cNvCxnSpPr>
            <a:stCxn id="46" idx="1"/>
            <a:endCxn id="78" idx="3"/>
          </p:cNvCxnSpPr>
          <p:nvPr/>
        </p:nvCxnSpPr>
        <p:spPr>
          <a:xfrm flipH="1">
            <a:off x="2098548" y="5519722"/>
            <a:ext cx="3188419" cy="647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148" name="직선 화살표 연결선 4147">
            <a:extLst>
              <a:ext uri="{FF2B5EF4-FFF2-40B4-BE49-F238E27FC236}">
                <a16:creationId xmlns:a16="http://schemas.microsoft.com/office/drawing/2014/main" id="{866E4621-A8D2-4BF2-9B15-DF565614A24C}"/>
              </a:ext>
            </a:extLst>
          </p:cNvPr>
          <p:cNvCxnSpPr>
            <a:cxnSpLocks/>
            <a:stCxn id="50" idx="1"/>
            <a:endCxn id="79" idx="3"/>
          </p:cNvCxnSpPr>
          <p:nvPr/>
        </p:nvCxnSpPr>
        <p:spPr>
          <a:xfrm flipH="1" flipV="1">
            <a:off x="2539014" y="5788319"/>
            <a:ext cx="2747953" cy="1129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150" name="직선 화살표 연결선 4149">
            <a:extLst>
              <a:ext uri="{FF2B5EF4-FFF2-40B4-BE49-F238E27FC236}">
                <a16:creationId xmlns:a16="http://schemas.microsoft.com/office/drawing/2014/main" id="{917D9FAC-C48C-4FC8-B5F4-3F4B9C8C1E01}"/>
              </a:ext>
            </a:extLst>
          </p:cNvPr>
          <p:cNvCxnSpPr>
            <a:stCxn id="58" idx="1"/>
            <a:endCxn id="80" idx="3"/>
          </p:cNvCxnSpPr>
          <p:nvPr/>
        </p:nvCxnSpPr>
        <p:spPr>
          <a:xfrm flipH="1" flipV="1">
            <a:off x="2098548" y="5915351"/>
            <a:ext cx="3188419" cy="17793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64" name="연결선: 꺾임 63">
            <a:extLst>
              <a:ext uri="{FF2B5EF4-FFF2-40B4-BE49-F238E27FC236}">
                <a16:creationId xmlns:a16="http://schemas.microsoft.com/office/drawing/2014/main" id="{098C82CE-9DEA-4A97-AC9D-073170BC642C}"/>
              </a:ext>
            </a:extLst>
          </p:cNvPr>
          <p:cNvCxnSpPr>
            <a:cxnSpLocks/>
          </p:cNvCxnSpPr>
          <p:nvPr/>
        </p:nvCxnSpPr>
        <p:spPr>
          <a:xfrm rot="10800000">
            <a:off x="1738150" y="2047780"/>
            <a:ext cx="4912" cy="3204000"/>
          </a:xfrm>
          <a:prstGeom prst="bentConnector3">
            <a:avLst>
              <a:gd name="adj1" fmla="val 17436014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87" name="연결선: 꺾임 86">
            <a:extLst>
              <a:ext uri="{FF2B5EF4-FFF2-40B4-BE49-F238E27FC236}">
                <a16:creationId xmlns:a16="http://schemas.microsoft.com/office/drawing/2014/main" id="{8012E6DD-ACFB-4C2B-9828-AE19A88D7C65}"/>
              </a:ext>
            </a:extLst>
          </p:cNvPr>
          <p:cNvCxnSpPr>
            <a:cxnSpLocks/>
          </p:cNvCxnSpPr>
          <p:nvPr/>
        </p:nvCxnSpPr>
        <p:spPr>
          <a:xfrm rot="10800000">
            <a:off x="1742595" y="2256730"/>
            <a:ext cx="4912" cy="3240000"/>
          </a:xfrm>
          <a:prstGeom prst="bentConnector3">
            <a:avLst>
              <a:gd name="adj1" fmla="val 21964149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88" name="연결선: 꺾임 87">
            <a:extLst>
              <a:ext uri="{FF2B5EF4-FFF2-40B4-BE49-F238E27FC236}">
                <a16:creationId xmlns:a16="http://schemas.microsoft.com/office/drawing/2014/main" id="{BD884E8B-4B67-4510-BA2C-3F99E3635559}"/>
              </a:ext>
            </a:extLst>
          </p:cNvPr>
          <p:cNvCxnSpPr>
            <a:cxnSpLocks/>
          </p:cNvCxnSpPr>
          <p:nvPr/>
        </p:nvCxnSpPr>
        <p:spPr>
          <a:xfrm rot="10800000">
            <a:off x="1749347" y="2377026"/>
            <a:ext cx="4912" cy="3420000"/>
          </a:xfrm>
          <a:prstGeom prst="bentConnector3">
            <a:avLst>
              <a:gd name="adj1" fmla="val 23641226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90" name="연결선: 꺾임 89">
            <a:extLst>
              <a:ext uri="{FF2B5EF4-FFF2-40B4-BE49-F238E27FC236}">
                <a16:creationId xmlns:a16="http://schemas.microsoft.com/office/drawing/2014/main" id="{C60E965D-9CB2-44EA-A230-7B5B12FC1877}"/>
              </a:ext>
            </a:extLst>
          </p:cNvPr>
          <p:cNvCxnSpPr>
            <a:cxnSpLocks/>
          </p:cNvCxnSpPr>
          <p:nvPr/>
        </p:nvCxnSpPr>
        <p:spPr>
          <a:xfrm rot="10800000">
            <a:off x="1732262" y="2565484"/>
            <a:ext cx="4912" cy="3024000"/>
          </a:xfrm>
          <a:prstGeom prst="bentConnector3">
            <a:avLst>
              <a:gd name="adj1" fmla="val 4753909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91" name="직선 연결선 90">
            <a:extLst>
              <a:ext uri="{FF2B5EF4-FFF2-40B4-BE49-F238E27FC236}">
                <a16:creationId xmlns:a16="http://schemas.microsoft.com/office/drawing/2014/main" id="{D6F4E940-C62A-4EBF-96FF-0C41D67FAC29}"/>
              </a:ext>
            </a:extLst>
          </p:cNvPr>
          <p:cNvCxnSpPr>
            <a:cxnSpLocks/>
          </p:cNvCxnSpPr>
          <p:nvPr/>
        </p:nvCxnSpPr>
        <p:spPr bwMode="auto">
          <a:xfrm flipH="1">
            <a:off x="1498812" y="5898799"/>
            <a:ext cx="24227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cxnSp>
        <p:nvCxnSpPr>
          <p:cNvPr id="93" name="직선 연결선 92">
            <a:extLst>
              <a:ext uri="{FF2B5EF4-FFF2-40B4-BE49-F238E27FC236}">
                <a16:creationId xmlns:a16="http://schemas.microsoft.com/office/drawing/2014/main" id="{F78C146F-49CC-449F-A54C-6D71EB215349}"/>
              </a:ext>
            </a:extLst>
          </p:cNvPr>
          <p:cNvCxnSpPr>
            <a:cxnSpLocks/>
          </p:cNvCxnSpPr>
          <p:nvPr/>
        </p:nvCxnSpPr>
        <p:spPr bwMode="auto">
          <a:xfrm>
            <a:off x="1506966" y="5563777"/>
            <a:ext cx="0" cy="3284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cxnSp>
        <p:nvCxnSpPr>
          <p:cNvPr id="65" name="직선 화살표 연결선 64">
            <a:extLst>
              <a:ext uri="{FF2B5EF4-FFF2-40B4-BE49-F238E27FC236}">
                <a16:creationId xmlns:a16="http://schemas.microsoft.com/office/drawing/2014/main" id="{E51CB0C5-E60E-45E6-B010-435F54688689}"/>
              </a:ext>
            </a:extLst>
          </p:cNvPr>
          <p:cNvCxnSpPr>
            <a:cxnSpLocks/>
            <a:stCxn id="95" idx="1"/>
          </p:cNvCxnSpPr>
          <p:nvPr/>
        </p:nvCxnSpPr>
        <p:spPr>
          <a:xfrm flipH="1">
            <a:off x="2658613" y="3118960"/>
            <a:ext cx="259109" cy="1455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94" name="직선 화살표 연결선 93">
            <a:extLst>
              <a:ext uri="{FF2B5EF4-FFF2-40B4-BE49-F238E27FC236}">
                <a16:creationId xmlns:a16="http://schemas.microsoft.com/office/drawing/2014/main" id="{52ADBEF9-B8BF-433B-8FC5-02C6F6DA5B02}"/>
              </a:ext>
            </a:extLst>
          </p:cNvPr>
          <p:cNvCxnSpPr>
            <a:cxnSpLocks/>
            <a:stCxn id="96" idx="1"/>
          </p:cNvCxnSpPr>
          <p:nvPr/>
        </p:nvCxnSpPr>
        <p:spPr>
          <a:xfrm flipH="1">
            <a:off x="2665407" y="3478107"/>
            <a:ext cx="246677" cy="236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95" name="직사각형 94">
            <a:extLst>
              <a:ext uri="{FF2B5EF4-FFF2-40B4-BE49-F238E27FC236}">
                <a16:creationId xmlns:a16="http://schemas.microsoft.com/office/drawing/2014/main" id="{163132FA-0B49-46FF-B5F0-5D1275FC5F3C}"/>
              </a:ext>
            </a:extLst>
          </p:cNvPr>
          <p:cNvSpPr/>
          <p:nvPr/>
        </p:nvSpPr>
        <p:spPr bwMode="auto">
          <a:xfrm>
            <a:off x="2917722" y="3003222"/>
            <a:ext cx="323533" cy="231475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9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20</a:t>
            </a:r>
            <a:endParaRPr kumimoji="0" lang="ko-KR" altLang="en-US" sz="9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6" name="직사각형 95">
            <a:extLst>
              <a:ext uri="{FF2B5EF4-FFF2-40B4-BE49-F238E27FC236}">
                <a16:creationId xmlns:a16="http://schemas.microsoft.com/office/drawing/2014/main" id="{B5A00BB4-54C1-4A1A-8325-6E9E5D94B330}"/>
              </a:ext>
            </a:extLst>
          </p:cNvPr>
          <p:cNvSpPr/>
          <p:nvPr/>
        </p:nvSpPr>
        <p:spPr bwMode="auto">
          <a:xfrm>
            <a:off x="2912084" y="3362369"/>
            <a:ext cx="329172" cy="231475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9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20</a:t>
            </a:r>
            <a:endParaRPr kumimoji="0" lang="ko-KR" altLang="en-US" sz="9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97" name="직선 화살표 연결선 96">
            <a:extLst>
              <a:ext uri="{FF2B5EF4-FFF2-40B4-BE49-F238E27FC236}">
                <a16:creationId xmlns:a16="http://schemas.microsoft.com/office/drawing/2014/main" id="{AD6CAAD5-D517-4CAA-BBA7-C6C8D61CDA6F}"/>
              </a:ext>
            </a:extLst>
          </p:cNvPr>
          <p:cNvCxnSpPr>
            <a:cxnSpLocks/>
            <a:stCxn id="99" idx="1"/>
          </p:cNvCxnSpPr>
          <p:nvPr/>
        </p:nvCxnSpPr>
        <p:spPr>
          <a:xfrm flipH="1">
            <a:off x="2619406" y="4137913"/>
            <a:ext cx="450716" cy="21147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98" name="직선 화살표 연결선 97">
            <a:extLst>
              <a:ext uri="{FF2B5EF4-FFF2-40B4-BE49-F238E27FC236}">
                <a16:creationId xmlns:a16="http://schemas.microsoft.com/office/drawing/2014/main" id="{878C983A-E88E-4B82-AC4C-D2415F76F312}"/>
              </a:ext>
            </a:extLst>
          </p:cNvPr>
          <p:cNvCxnSpPr>
            <a:cxnSpLocks/>
            <a:stCxn id="100" idx="1"/>
          </p:cNvCxnSpPr>
          <p:nvPr/>
        </p:nvCxnSpPr>
        <p:spPr>
          <a:xfrm flipH="1" flipV="1">
            <a:off x="2619406" y="4590375"/>
            <a:ext cx="445078" cy="27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99" name="직사각형 98">
            <a:extLst>
              <a:ext uri="{FF2B5EF4-FFF2-40B4-BE49-F238E27FC236}">
                <a16:creationId xmlns:a16="http://schemas.microsoft.com/office/drawing/2014/main" id="{1984E06D-8FC3-4FDC-B3F2-0FA939656F22}"/>
              </a:ext>
            </a:extLst>
          </p:cNvPr>
          <p:cNvSpPr/>
          <p:nvPr/>
        </p:nvSpPr>
        <p:spPr bwMode="auto">
          <a:xfrm>
            <a:off x="3070122" y="4022175"/>
            <a:ext cx="541503" cy="231475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en-US" altLang="ko-KR" sz="9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MC2.a</a:t>
            </a:r>
            <a:endParaRPr kumimoji="0" lang="ko-KR" altLang="en-US" sz="9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0" name="직사각형 99">
            <a:extLst>
              <a:ext uri="{FF2B5EF4-FFF2-40B4-BE49-F238E27FC236}">
                <a16:creationId xmlns:a16="http://schemas.microsoft.com/office/drawing/2014/main" id="{4138FD8D-AC7A-479F-820D-8FA93BC20E5A}"/>
              </a:ext>
            </a:extLst>
          </p:cNvPr>
          <p:cNvSpPr/>
          <p:nvPr/>
        </p:nvSpPr>
        <p:spPr bwMode="auto">
          <a:xfrm>
            <a:off x="3064484" y="4477409"/>
            <a:ext cx="553710" cy="231475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en-US" altLang="ko-KR" sz="9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MC2.b</a:t>
            </a:r>
            <a:endParaRPr kumimoji="0" lang="ko-KR" altLang="en-US" sz="9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1" name="직사각형 100">
            <a:extLst>
              <a:ext uri="{FF2B5EF4-FFF2-40B4-BE49-F238E27FC236}">
                <a16:creationId xmlns:a16="http://schemas.microsoft.com/office/drawing/2014/main" id="{38424F77-32A9-4E98-BE68-10D17E53F891}"/>
              </a:ext>
            </a:extLst>
          </p:cNvPr>
          <p:cNvSpPr/>
          <p:nvPr/>
        </p:nvSpPr>
        <p:spPr>
          <a:xfrm>
            <a:off x="2483718" y="3281693"/>
            <a:ext cx="174895" cy="10885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02" name="직사각형 101">
            <a:extLst>
              <a:ext uri="{FF2B5EF4-FFF2-40B4-BE49-F238E27FC236}">
                <a16:creationId xmlns:a16="http://schemas.microsoft.com/office/drawing/2014/main" id="{F7DE3A47-6DB8-4651-9BA1-E9EFA87E51FF}"/>
              </a:ext>
            </a:extLst>
          </p:cNvPr>
          <p:cNvSpPr/>
          <p:nvPr/>
        </p:nvSpPr>
        <p:spPr>
          <a:xfrm>
            <a:off x="2483768" y="3401141"/>
            <a:ext cx="174845" cy="10514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03" name="직사각형 102">
            <a:extLst>
              <a:ext uri="{FF2B5EF4-FFF2-40B4-BE49-F238E27FC236}">
                <a16:creationId xmlns:a16="http://schemas.microsoft.com/office/drawing/2014/main" id="{621D0B93-8CDB-477E-987D-EDA8D917B78D}"/>
              </a:ext>
            </a:extLst>
          </p:cNvPr>
          <p:cNvSpPr/>
          <p:nvPr/>
        </p:nvSpPr>
        <p:spPr>
          <a:xfrm>
            <a:off x="2126141" y="4346339"/>
            <a:ext cx="174895" cy="12066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04" name="직사각형 103">
            <a:extLst>
              <a:ext uri="{FF2B5EF4-FFF2-40B4-BE49-F238E27FC236}">
                <a16:creationId xmlns:a16="http://schemas.microsoft.com/office/drawing/2014/main" id="{0FAE71C3-89DC-4F62-8164-19459B04C2B1}"/>
              </a:ext>
            </a:extLst>
          </p:cNvPr>
          <p:cNvSpPr/>
          <p:nvPr/>
        </p:nvSpPr>
        <p:spPr>
          <a:xfrm>
            <a:off x="2125269" y="4472593"/>
            <a:ext cx="174895" cy="12525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105" name="직선 화살표 연결선 104">
            <a:extLst>
              <a:ext uri="{FF2B5EF4-FFF2-40B4-BE49-F238E27FC236}">
                <a16:creationId xmlns:a16="http://schemas.microsoft.com/office/drawing/2014/main" id="{BBAF3D89-A333-408C-B1DE-7D03804E50FA}"/>
              </a:ext>
            </a:extLst>
          </p:cNvPr>
          <p:cNvCxnSpPr>
            <a:cxnSpLocks/>
            <a:stCxn id="107" idx="0"/>
            <a:endCxn id="106" idx="5"/>
          </p:cNvCxnSpPr>
          <p:nvPr/>
        </p:nvCxnSpPr>
        <p:spPr>
          <a:xfrm flipH="1" flipV="1">
            <a:off x="2411964" y="3006801"/>
            <a:ext cx="3870396" cy="212224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106" name="타원 105">
            <a:extLst>
              <a:ext uri="{FF2B5EF4-FFF2-40B4-BE49-F238E27FC236}">
                <a16:creationId xmlns:a16="http://schemas.microsoft.com/office/drawing/2014/main" id="{B6C968B3-77AF-434D-9F95-47DDD6C5E356}"/>
              </a:ext>
            </a:extLst>
          </p:cNvPr>
          <p:cNvSpPr/>
          <p:nvPr/>
        </p:nvSpPr>
        <p:spPr>
          <a:xfrm>
            <a:off x="1671465" y="2780353"/>
            <a:ext cx="867549" cy="26530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07" name="타원 106">
            <a:extLst>
              <a:ext uri="{FF2B5EF4-FFF2-40B4-BE49-F238E27FC236}">
                <a16:creationId xmlns:a16="http://schemas.microsoft.com/office/drawing/2014/main" id="{FBBA7CDE-E845-4AB6-8D2E-DFE63A816015}"/>
              </a:ext>
            </a:extLst>
          </p:cNvPr>
          <p:cNvSpPr/>
          <p:nvPr/>
        </p:nvSpPr>
        <p:spPr>
          <a:xfrm>
            <a:off x="5976496" y="5129042"/>
            <a:ext cx="611728" cy="222412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108" name="직선 화살표 연결선 107">
            <a:extLst>
              <a:ext uri="{FF2B5EF4-FFF2-40B4-BE49-F238E27FC236}">
                <a16:creationId xmlns:a16="http://schemas.microsoft.com/office/drawing/2014/main" id="{EC840664-E41B-495C-9F22-BB8EDE1A79EF}"/>
              </a:ext>
            </a:extLst>
          </p:cNvPr>
          <p:cNvCxnSpPr>
            <a:cxnSpLocks/>
            <a:stCxn id="110" idx="0"/>
            <a:endCxn id="109" idx="5"/>
          </p:cNvCxnSpPr>
          <p:nvPr/>
        </p:nvCxnSpPr>
        <p:spPr>
          <a:xfrm flipH="1" flipV="1">
            <a:off x="2396744" y="4066937"/>
            <a:ext cx="3887456" cy="16250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109" name="타원 108">
            <a:extLst>
              <a:ext uri="{FF2B5EF4-FFF2-40B4-BE49-F238E27FC236}">
                <a16:creationId xmlns:a16="http://schemas.microsoft.com/office/drawing/2014/main" id="{7B5F59E8-DF7C-422B-A8E9-A36F47522262}"/>
              </a:ext>
            </a:extLst>
          </p:cNvPr>
          <p:cNvSpPr/>
          <p:nvPr/>
        </p:nvSpPr>
        <p:spPr>
          <a:xfrm>
            <a:off x="1671465" y="3840489"/>
            <a:ext cx="849717" cy="26530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10" name="타원 109">
            <a:extLst>
              <a:ext uri="{FF2B5EF4-FFF2-40B4-BE49-F238E27FC236}">
                <a16:creationId xmlns:a16="http://schemas.microsoft.com/office/drawing/2014/main" id="{AF7FC1FB-AD02-4137-AE62-5F45DA00A3FB}"/>
              </a:ext>
            </a:extLst>
          </p:cNvPr>
          <p:cNvSpPr/>
          <p:nvPr/>
        </p:nvSpPr>
        <p:spPr>
          <a:xfrm>
            <a:off x="5980176" y="5692007"/>
            <a:ext cx="608048" cy="222412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11" name="자유형: 도형 110">
            <a:extLst>
              <a:ext uri="{FF2B5EF4-FFF2-40B4-BE49-F238E27FC236}">
                <a16:creationId xmlns:a16="http://schemas.microsoft.com/office/drawing/2014/main" id="{AF266128-CBBA-4047-81E0-99FD765CEA6B}"/>
              </a:ext>
            </a:extLst>
          </p:cNvPr>
          <p:cNvSpPr/>
          <p:nvPr/>
        </p:nvSpPr>
        <p:spPr>
          <a:xfrm>
            <a:off x="1683675" y="3702351"/>
            <a:ext cx="343983" cy="1727659"/>
          </a:xfrm>
          <a:custGeom>
            <a:avLst/>
            <a:gdLst>
              <a:gd name="connsiteX0" fmla="*/ 1453640 w 1453640"/>
              <a:gd name="connsiteY0" fmla="*/ 0 h 2651760"/>
              <a:gd name="connsiteX1" fmla="*/ 82040 w 1453640"/>
              <a:gd name="connsiteY1" fmla="*/ 2011680 h 2651760"/>
              <a:gd name="connsiteX2" fmla="*/ 257300 w 1453640"/>
              <a:gd name="connsiteY2" fmla="*/ 2651760 h 2651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3640" h="2651760">
                <a:moveTo>
                  <a:pt x="1453640" y="0"/>
                </a:moveTo>
                <a:cubicBezTo>
                  <a:pt x="867535" y="784860"/>
                  <a:pt x="281430" y="1569720"/>
                  <a:pt x="82040" y="2011680"/>
                </a:cubicBezTo>
                <a:cubicBezTo>
                  <a:pt x="-117350" y="2453640"/>
                  <a:pt x="88390" y="2491740"/>
                  <a:pt x="257300" y="2651760"/>
                </a:cubicBezTo>
              </a:path>
            </a:pathLst>
          </a:custGeom>
          <a:noFill/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A3E51A0C-EE8A-451A-B439-7E226CB3F380}"/>
              </a:ext>
            </a:extLst>
          </p:cNvPr>
          <p:cNvSpPr/>
          <p:nvPr/>
        </p:nvSpPr>
        <p:spPr>
          <a:xfrm>
            <a:off x="1671465" y="4799983"/>
            <a:ext cx="336573" cy="997042"/>
          </a:xfrm>
          <a:custGeom>
            <a:avLst/>
            <a:gdLst>
              <a:gd name="connsiteX0" fmla="*/ 1453640 w 1453640"/>
              <a:gd name="connsiteY0" fmla="*/ 0 h 2651760"/>
              <a:gd name="connsiteX1" fmla="*/ 82040 w 1453640"/>
              <a:gd name="connsiteY1" fmla="*/ 2011680 h 2651760"/>
              <a:gd name="connsiteX2" fmla="*/ 257300 w 1453640"/>
              <a:gd name="connsiteY2" fmla="*/ 2651760 h 2651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3640" h="2651760">
                <a:moveTo>
                  <a:pt x="1453640" y="0"/>
                </a:moveTo>
                <a:cubicBezTo>
                  <a:pt x="867535" y="784860"/>
                  <a:pt x="281430" y="1569720"/>
                  <a:pt x="82040" y="2011680"/>
                </a:cubicBezTo>
                <a:cubicBezTo>
                  <a:pt x="-117350" y="2453640"/>
                  <a:pt x="88390" y="2491740"/>
                  <a:pt x="257300" y="2651760"/>
                </a:cubicBezTo>
              </a:path>
            </a:pathLst>
          </a:custGeom>
          <a:noFill/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13" name="직사각형 112">
            <a:extLst>
              <a:ext uri="{FF2B5EF4-FFF2-40B4-BE49-F238E27FC236}">
                <a16:creationId xmlns:a16="http://schemas.microsoft.com/office/drawing/2014/main" id="{D7CAEEDC-E385-472A-8AAD-D52052B5912C}"/>
              </a:ext>
            </a:extLst>
          </p:cNvPr>
          <p:cNvSpPr/>
          <p:nvPr/>
        </p:nvSpPr>
        <p:spPr>
          <a:xfrm>
            <a:off x="1744623" y="5386052"/>
            <a:ext cx="263416" cy="16358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14" name="직사각형 113">
            <a:extLst>
              <a:ext uri="{FF2B5EF4-FFF2-40B4-BE49-F238E27FC236}">
                <a16:creationId xmlns:a16="http://schemas.microsoft.com/office/drawing/2014/main" id="{82DF41E0-E80D-490F-AC04-A8AD0A7AC2E2}"/>
              </a:ext>
            </a:extLst>
          </p:cNvPr>
          <p:cNvSpPr/>
          <p:nvPr/>
        </p:nvSpPr>
        <p:spPr>
          <a:xfrm>
            <a:off x="1738974" y="5708495"/>
            <a:ext cx="263416" cy="16053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1" grpId="0" animBg="1"/>
      <p:bldP spid="33" grpId="0" animBg="1"/>
      <p:bldP spid="35" grpId="0" animBg="1"/>
      <p:bldP spid="43" grpId="0" animBg="1"/>
      <p:bldP spid="52" grpId="0" animBg="1"/>
      <p:bldP spid="71" grpId="0" animBg="1"/>
      <p:bldP spid="42" grpId="0" animBg="1"/>
      <p:bldP spid="46" grpId="0" animBg="1"/>
      <p:bldP spid="48" grpId="0" animBg="1"/>
      <p:bldP spid="58" grpId="0" animBg="1"/>
      <p:bldP spid="66" grpId="0" animBg="1"/>
      <p:bldP spid="67" grpId="0" animBg="1"/>
      <p:bldP spid="70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54" grpId="0" animBg="1"/>
      <p:bldP spid="56" grpId="0" animBg="1"/>
      <p:bldP spid="60" grpId="0" animBg="1"/>
      <p:bldP spid="62" grpId="0" animBg="1"/>
      <p:bldP spid="50" grpId="0" animBg="1"/>
      <p:bldP spid="68" grpId="0" animBg="1"/>
      <p:bldP spid="95" grpId="0" animBg="1"/>
      <p:bldP spid="96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6" grpId="0" animBg="1"/>
      <p:bldP spid="107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함수로 이항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29791" y="1773784"/>
            <a:ext cx="18646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11</a:t>
            </a:r>
            <a:endParaRPr lang="ko-KR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20888"/>
            <a:ext cx="7632848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함수로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단항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42910" y="1285860"/>
            <a:ext cx="74295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12 : </a:t>
            </a:r>
            <a:r>
              <a:rPr lang="ko-KR" altLang="en-US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프랜드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함수로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++, -- </a:t>
            </a:r>
            <a:r>
              <a:rPr lang="ko-KR" altLang="en-US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단항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연산자 중복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  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원래 기능에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++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객체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--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객체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기능을 새로 부여함</a:t>
            </a:r>
            <a:endParaRPr lang="ko-KR" altLang="en-US" dirty="0"/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060848"/>
            <a:ext cx="7776864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함수로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단항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CB85851-A71E-7409-1269-E62AF4ABC986}"/>
              </a:ext>
            </a:extLst>
          </p:cNvPr>
          <p:cNvSpPr/>
          <p:nvPr/>
        </p:nvSpPr>
        <p:spPr>
          <a:xfrm>
            <a:off x="806896" y="1249065"/>
            <a:ext cx="7581528" cy="53342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150" b="1" i="0" u="none" strike="noStrike" baseline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1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  <a:endParaRPr lang="ko-KR" altLang="en-US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ko-KR" altLang="en-US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m;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endParaRPr lang="ko-KR" altLang="en-US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a){ m = a; }</a:t>
            </a:r>
          </a:p>
          <a:p>
            <a:pPr marR="0" algn="l" rtl="0"/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operator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()(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){ 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m &lt;&lt; 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friend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operator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++(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&amp;com){ ++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com.m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  <a:endParaRPr lang="ko-KR" altLang="en-US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friend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operator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--(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&amp;com){ --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com.m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  <a:endParaRPr lang="ko-KR" altLang="en-US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15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</a:t>
            </a:r>
            <a:r>
              <a:rPr lang="en-US" altLang="ko-KR" sz="1150" b="1" i="0" u="none" strike="noStrike" baseline="0" dirty="0" err="1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15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class</a:t>
            </a:r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	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MC(10);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++MC;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MC();</a:t>
            </a:r>
          </a:p>
          <a:p>
            <a:pPr marR="0" algn="l" rtl="0"/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--MC;</a:t>
            </a: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MC();</a:t>
            </a:r>
          </a:p>
          <a:p>
            <a:pPr marR="0" algn="l" rtl="0"/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pPr marR="0" algn="l" rtl="0"/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15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1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22AB726C-5428-ED6E-18AB-02884B52858C}"/>
              </a:ext>
            </a:extLst>
          </p:cNvPr>
          <p:cNvSpPr/>
          <p:nvPr/>
        </p:nvSpPr>
        <p:spPr>
          <a:xfrm>
            <a:off x="1753344" y="2478906"/>
            <a:ext cx="1810544" cy="26796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 dirty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C50209EF-8C4B-BB77-3EC6-CA3AFE318E44}"/>
              </a:ext>
            </a:extLst>
          </p:cNvPr>
          <p:cNvSpPr/>
          <p:nvPr/>
        </p:nvSpPr>
        <p:spPr bwMode="auto">
          <a:xfrm>
            <a:off x="5162382" y="2085109"/>
            <a:ext cx="3093348" cy="246863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객체의 </a:t>
            </a: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</a:t>
            </a:r>
            <a:r>
              <a:rPr kumimoji="0" lang="ko-KR" altLang="en-US" sz="1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을 초기화 하는 생성자</a:t>
            </a:r>
            <a:endParaRPr kumimoji="0" lang="ko-KR" altLang="en-US" sz="10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C6DA0E1F-708D-0D21-81BB-AE89650FD807}"/>
              </a:ext>
            </a:extLst>
          </p:cNvPr>
          <p:cNvSpPr/>
          <p:nvPr/>
        </p:nvSpPr>
        <p:spPr>
          <a:xfrm>
            <a:off x="1743074" y="2832044"/>
            <a:ext cx="3250630" cy="267968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 dirty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26FEFD3F-C759-0CB5-494E-8D7E0DB3A8E7}"/>
              </a:ext>
            </a:extLst>
          </p:cNvPr>
          <p:cNvSpPr/>
          <p:nvPr/>
        </p:nvSpPr>
        <p:spPr>
          <a:xfrm>
            <a:off x="1743074" y="3142693"/>
            <a:ext cx="3826694" cy="271961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 dirty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606158DF-C828-D0F9-397C-38B19D8F3D2E}"/>
              </a:ext>
            </a:extLst>
          </p:cNvPr>
          <p:cNvSpPr/>
          <p:nvPr/>
        </p:nvSpPr>
        <p:spPr>
          <a:xfrm>
            <a:off x="1743074" y="3507052"/>
            <a:ext cx="3682677" cy="267968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 dirty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E71D3243-FD66-D02D-55BE-7C454E8A4B48}"/>
              </a:ext>
            </a:extLst>
          </p:cNvPr>
          <p:cNvSpPr/>
          <p:nvPr/>
        </p:nvSpPr>
        <p:spPr bwMode="auto">
          <a:xfrm>
            <a:off x="5162382" y="2460926"/>
            <a:ext cx="3093348" cy="4007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() </a:t>
            </a:r>
            <a:r>
              <a:rPr kumimoji="0" lang="ko-KR" altLang="en-US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연산자 중복 </a:t>
            </a:r>
            <a:r>
              <a:rPr kumimoji="0" lang="en-US" altLang="ko-KR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:</a:t>
            </a:r>
            <a:r>
              <a:rPr kumimoji="0" lang="ko-KR" altLang="en-US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객체</a:t>
            </a:r>
            <a:r>
              <a:rPr kumimoji="0" lang="en-US" altLang="ko-KR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()</a:t>
            </a:r>
          </a:p>
          <a:p>
            <a:pPr algn="just">
              <a:buNone/>
            </a:pPr>
            <a:r>
              <a:rPr kumimoji="0" lang="en-US" altLang="ko-KR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=&gt; </a:t>
            </a:r>
            <a:r>
              <a:rPr kumimoji="0" lang="ko-KR" altLang="en-US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객체의 </a:t>
            </a:r>
            <a:r>
              <a:rPr kumimoji="0" lang="en-US" altLang="ko-KR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m</a:t>
            </a:r>
            <a:r>
              <a:rPr kumimoji="0" lang="ko-KR" altLang="en-US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의 값을 출력함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49D6A716-93EA-3867-A12F-98DC10281195}"/>
              </a:ext>
            </a:extLst>
          </p:cNvPr>
          <p:cNvSpPr/>
          <p:nvPr/>
        </p:nvSpPr>
        <p:spPr bwMode="auto">
          <a:xfrm>
            <a:off x="5751633" y="3008380"/>
            <a:ext cx="2585471" cy="554640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000" b="1" dirty="0" err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kumimoji="0" lang="ko-KR" altLang="en-US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함수로 </a:t>
            </a:r>
            <a:r>
              <a:rPr kumimoji="0" lang="en-US" altLang="ko-KR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++ </a:t>
            </a:r>
            <a:r>
              <a:rPr kumimoji="0" lang="ko-KR" altLang="en-US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연산자 중복 </a:t>
            </a:r>
            <a:r>
              <a:rPr kumimoji="0" lang="en-US" altLang="ko-KR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: ++ </a:t>
            </a:r>
            <a:r>
              <a:rPr kumimoji="0" lang="ko-KR" altLang="en-US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객체</a:t>
            </a:r>
            <a:endParaRPr kumimoji="0" lang="en-US" altLang="ko-KR" sz="10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=&gt;</a:t>
            </a:r>
            <a:r>
              <a:rPr kumimoji="0" lang="ko-KR" altLang="en-US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객체의 </a:t>
            </a:r>
            <a:r>
              <a:rPr kumimoji="0" lang="en-US" altLang="ko-KR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m</a:t>
            </a:r>
            <a:r>
              <a:rPr kumimoji="0" lang="ko-KR" altLang="en-US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의 값을 </a:t>
            </a:r>
            <a:endParaRPr kumimoji="0" lang="en-US" altLang="ko-KR" sz="10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kumimoji="0" lang="en-US" altLang="ko-KR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1 </a:t>
            </a:r>
            <a:r>
              <a:rPr kumimoji="0" lang="ko-KR" altLang="en-US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증가시킴</a:t>
            </a: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EA63F8FE-95F8-1502-4CBF-7E448912C306}"/>
              </a:ext>
            </a:extLst>
          </p:cNvPr>
          <p:cNvSpPr/>
          <p:nvPr/>
        </p:nvSpPr>
        <p:spPr bwMode="auto">
          <a:xfrm>
            <a:off x="5751633" y="3697004"/>
            <a:ext cx="2436429" cy="554640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000" b="1" dirty="0" err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kumimoji="0" lang="ko-KR" altLang="en-US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함수로 </a:t>
            </a:r>
            <a:r>
              <a:rPr kumimoji="0" lang="en-US" altLang="ko-KR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-- </a:t>
            </a:r>
            <a:r>
              <a:rPr kumimoji="0" lang="ko-KR" altLang="en-US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연산자 중복 </a:t>
            </a:r>
            <a:r>
              <a:rPr kumimoji="0" lang="en-US" altLang="ko-KR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: -- </a:t>
            </a:r>
            <a:r>
              <a:rPr kumimoji="0" lang="ko-KR" altLang="en-US" sz="1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객체</a:t>
            </a:r>
            <a:endParaRPr kumimoji="0" lang="en-US" altLang="ko-KR" sz="10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71450" indent="-171450" algn="just">
              <a:buFont typeface="Symbol" panose="05050102010706020507" pitchFamily="18" charset="2"/>
              <a:buChar char="Þ"/>
            </a:pPr>
            <a:r>
              <a:rPr kumimoji="0" lang="ko-KR" altLang="en-US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객체의 </a:t>
            </a:r>
            <a:r>
              <a:rPr kumimoji="0" lang="en-US" altLang="ko-KR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m</a:t>
            </a:r>
            <a:r>
              <a:rPr kumimoji="0" lang="ko-KR" altLang="en-US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의 값을 </a:t>
            </a:r>
            <a:endParaRPr kumimoji="0" lang="en-US" altLang="ko-KR" sz="10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/>
            <a:r>
              <a:rPr kumimoji="0" lang="en-US" altLang="ko-KR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    1 </a:t>
            </a:r>
            <a:r>
              <a:rPr kumimoji="0" lang="ko-KR" altLang="en-US" sz="1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감소시킴</a:t>
            </a: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E3128FA3-9DAF-07C5-03B6-6A6245D40420}"/>
              </a:ext>
            </a:extLst>
          </p:cNvPr>
          <p:cNvSpPr/>
          <p:nvPr/>
        </p:nvSpPr>
        <p:spPr>
          <a:xfrm>
            <a:off x="1770902" y="4596312"/>
            <a:ext cx="1278587" cy="24261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 dirty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8CF0C8DB-95DB-1AA8-FFFB-6A7B422B4D1D}"/>
              </a:ext>
            </a:extLst>
          </p:cNvPr>
          <p:cNvSpPr/>
          <p:nvPr/>
        </p:nvSpPr>
        <p:spPr>
          <a:xfrm>
            <a:off x="1770903" y="4962452"/>
            <a:ext cx="558506" cy="165673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 dirty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534764CC-E398-C748-AB79-10E7F7AEFB8F}"/>
              </a:ext>
            </a:extLst>
          </p:cNvPr>
          <p:cNvSpPr/>
          <p:nvPr/>
        </p:nvSpPr>
        <p:spPr>
          <a:xfrm>
            <a:off x="1770903" y="5158278"/>
            <a:ext cx="558506" cy="165673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 dirty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1C9625E4-F5AD-7AA3-6552-4764CABAD5B3}"/>
              </a:ext>
            </a:extLst>
          </p:cNvPr>
          <p:cNvSpPr/>
          <p:nvPr/>
        </p:nvSpPr>
        <p:spPr>
          <a:xfrm>
            <a:off x="1753344" y="5480403"/>
            <a:ext cx="565415" cy="165673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 dirty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A11E8CB7-BB31-C41C-FF92-188D8ED41BB4}"/>
              </a:ext>
            </a:extLst>
          </p:cNvPr>
          <p:cNvSpPr/>
          <p:nvPr/>
        </p:nvSpPr>
        <p:spPr>
          <a:xfrm>
            <a:off x="1753345" y="5669305"/>
            <a:ext cx="561016" cy="172598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 dirty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66D2C599-833F-8A0A-7A70-E201EBD20E81}"/>
              </a:ext>
            </a:extLst>
          </p:cNvPr>
          <p:cNvSpPr/>
          <p:nvPr/>
        </p:nvSpPr>
        <p:spPr bwMode="auto">
          <a:xfrm>
            <a:off x="4151474" y="4383859"/>
            <a:ext cx="2148718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생성시 생성자 호출됨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53" name="직선 화살표 연결선 52">
            <a:extLst>
              <a:ext uri="{FF2B5EF4-FFF2-40B4-BE49-F238E27FC236}">
                <a16:creationId xmlns:a16="http://schemas.microsoft.com/office/drawing/2014/main" id="{BC0F260C-23C0-60C6-B6A3-3EF53DA395A1}"/>
              </a:ext>
            </a:extLst>
          </p:cNvPr>
          <p:cNvCxnSpPr>
            <a:cxnSpLocks/>
            <a:stCxn id="52" idx="1"/>
            <a:endCxn id="47" idx="3"/>
          </p:cNvCxnSpPr>
          <p:nvPr/>
        </p:nvCxnSpPr>
        <p:spPr>
          <a:xfrm flipH="1">
            <a:off x="3049489" y="4514985"/>
            <a:ext cx="1101985" cy="20263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254723E6-BEB3-D029-05E3-689554AD860C}"/>
              </a:ext>
            </a:extLst>
          </p:cNvPr>
          <p:cNvSpPr/>
          <p:nvPr/>
        </p:nvSpPr>
        <p:spPr bwMode="auto">
          <a:xfrm>
            <a:off x="4151474" y="4782603"/>
            <a:ext cx="1822067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operator ++(MC)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호출됨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58" name="직선 화살표 연결선 57">
            <a:extLst>
              <a:ext uri="{FF2B5EF4-FFF2-40B4-BE49-F238E27FC236}">
                <a16:creationId xmlns:a16="http://schemas.microsoft.com/office/drawing/2014/main" id="{310771CD-6556-5ED7-C47C-FEA3FD2B5EDB}"/>
              </a:ext>
            </a:extLst>
          </p:cNvPr>
          <p:cNvCxnSpPr>
            <a:cxnSpLocks/>
            <a:stCxn id="57" idx="1"/>
            <a:endCxn id="48" idx="3"/>
          </p:cNvCxnSpPr>
          <p:nvPr/>
        </p:nvCxnSpPr>
        <p:spPr>
          <a:xfrm flipH="1">
            <a:off x="2329409" y="4913729"/>
            <a:ext cx="1822065" cy="1315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75416DDA-B19E-8E92-46C4-A658025B37EF}"/>
              </a:ext>
            </a:extLst>
          </p:cNvPr>
          <p:cNvSpPr/>
          <p:nvPr/>
        </p:nvSpPr>
        <p:spPr bwMode="auto">
          <a:xfrm>
            <a:off x="4151475" y="5097476"/>
            <a:ext cx="1822066" cy="26086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 err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MC.operator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()() 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호출됨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56EED0AB-AB85-E3D1-E850-61D3C5FF6206}"/>
              </a:ext>
            </a:extLst>
          </p:cNvPr>
          <p:cNvSpPr/>
          <p:nvPr/>
        </p:nvSpPr>
        <p:spPr bwMode="auto">
          <a:xfrm>
            <a:off x="4151474" y="5421333"/>
            <a:ext cx="1822067" cy="26086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operator --(MC)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호출됨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1C7272FB-2FA9-943B-2BE7-11B8E9028DAA}"/>
              </a:ext>
            </a:extLst>
          </p:cNvPr>
          <p:cNvSpPr/>
          <p:nvPr/>
        </p:nvSpPr>
        <p:spPr bwMode="auto">
          <a:xfrm>
            <a:off x="4151474" y="5740095"/>
            <a:ext cx="1822067" cy="26086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 err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MC.operator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()() 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호출됨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54" name="직선 화살표 연결선 53">
            <a:extLst>
              <a:ext uri="{FF2B5EF4-FFF2-40B4-BE49-F238E27FC236}">
                <a16:creationId xmlns:a16="http://schemas.microsoft.com/office/drawing/2014/main" id="{6D291626-7591-1AF1-C2C6-11FC2C7F5A60}"/>
              </a:ext>
            </a:extLst>
          </p:cNvPr>
          <p:cNvCxnSpPr>
            <a:cxnSpLocks/>
            <a:stCxn id="38" idx="1"/>
            <a:endCxn id="31" idx="3"/>
          </p:cNvCxnSpPr>
          <p:nvPr/>
        </p:nvCxnSpPr>
        <p:spPr>
          <a:xfrm flipH="1" flipV="1">
            <a:off x="5569768" y="3278674"/>
            <a:ext cx="181865" cy="702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18" name="직선 화살표 연결선 17">
            <a:extLst>
              <a:ext uri="{FF2B5EF4-FFF2-40B4-BE49-F238E27FC236}">
                <a16:creationId xmlns:a16="http://schemas.microsoft.com/office/drawing/2014/main" id="{B1161AD3-633C-42B4-8B5D-6909389A3440}"/>
              </a:ext>
            </a:extLst>
          </p:cNvPr>
          <p:cNvCxnSpPr>
            <a:stCxn id="33" idx="1"/>
            <a:endCxn id="29" idx="0"/>
          </p:cNvCxnSpPr>
          <p:nvPr/>
        </p:nvCxnSpPr>
        <p:spPr>
          <a:xfrm flipH="1">
            <a:off x="3368389" y="2661302"/>
            <a:ext cx="1793993" cy="17074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27" name="직선 화살표 연결선 26">
            <a:extLst>
              <a:ext uri="{FF2B5EF4-FFF2-40B4-BE49-F238E27FC236}">
                <a16:creationId xmlns:a16="http://schemas.microsoft.com/office/drawing/2014/main" id="{85F8B259-5068-4DE0-85FF-65D4EDB5A1A6}"/>
              </a:ext>
            </a:extLst>
          </p:cNvPr>
          <p:cNvCxnSpPr>
            <a:cxnSpLocks/>
            <a:endCxn id="32" idx="3"/>
          </p:cNvCxnSpPr>
          <p:nvPr/>
        </p:nvCxnSpPr>
        <p:spPr>
          <a:xfrm flipH="1" flipV="1">
            <a:off x="5425751" y="3641036"/>
            <a:ext cx="325882" cy="17925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5" name="직선 화살표 연결선 44">
            <a:extLst>
              <a:ext uri="{FF2B5EF4-FFF2-40B4-BE49-F238E27FC236}">
                <a16:creationId xmlns:a16="http://schemas.microsoft.com/office/drawing/2014/main" id="{A9761EA4-11B0-4D5C-B272-34DEBD432F0E}"/>
              </a:ext>
            </a:extLst>
          </p:cNvPr>
          <p:cNvCxnSpPr>
            <a:cxnSpLocks/>
            <a:stCxn id="61" idx="1"/>
            <a:endCxn id="49" idx="3"/>
          </p:cNvCxnSpPr>
          <p:nvPr/>
        </p:nvCxnSpPr>
        <p:spPr>
          <a:xfrm flipH="1">
            <a:off x="2329409" y="5227907"/>
            <a:ext cx="1822066" cy="132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56" name="직선 화살표 연결선 55">
            <a:extLst>
              <a:ext uri="{FF2B5EF4-FFF2-40B4-BE49-F238E27FC236}">
                <a16:creationId xmlns:a16="http://schemas.microsoft.com/office/drawing/2014/main" id="{A57703AA-F5CB-4BFF-84E9-C69617BA1A84}"/>
              </a:ext>
            </a:extLst>
          </p:cNvPr>
          <p:cNvCxnSpPr>
            <a:cxnSpLocks/>
            <a:stCxn id="65" idx="1"/>
            <a:endCxn id="50" idx="3"/>
          </p:cNvCxnSpPr>
          <p:nvPr/>
        </p:nvCxnSpPr>
        <p:spPr>
          <a:xfrm flipH="1">
            <a:off x="2318759" y="5551764"/>
            <a:ext cx="1832715" cy="114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096" name="직선 화살표 연결선 4095">
            <a:extLst>
              <a:ext uri="{FF2B5EF4-FFF2-40B4-BE49-F238E27FC236}">
                <a16:creationId xmlns:a16="http://schemas.microsoft.com/office/drawing/2014/main" id="{F3E940D0-5D6B-461D-BCC1-5ED85BB7E6EE}"/>
              </a:ext>
            </a:extLst>
          </p:cNvPr>
          <p:cNvCxnSpPr>
            <a:cxnSpLocks/>
            <a:stCxn id="74" idx="1"/>
            <a:endCxn id="51" idx="3"/>
          </p:cNvCxnSpPr>
          <p:nvPr/>
        </p:nvCxnSpPr>
        <p:spPr>
          <a:xfrm flipH="1" flipV="1">
            <a:off x="2314361" y="5755604"/>
            <a:ext cx="1837113" cy="11492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34" name="연결선: 꺾임 33">
            <a:extLst>
              <a:ext uri="{FF2B5EF4-FFF2-40B4-BE49-F238E27FC236}">
                <a16:creationId xmlns:a16="http://schemas.microsoft.com/office/drawing/2014/main" id="{7D6D718D-EF32-4EED-AEA4-E0E3F3B9F123}"/>
              </a:ext>
            </a:extLst>
          </p:cNvPr>
          <p:cNvCxnSpPr>
            <a:cxnSpLocks/>
          </p:cNvCxnSpPr>
          <p:nvPr/>
        </p:nvCxnSpPr>
        <p:spPr>
          <a:xfrm rot="10800000">
            <a:off x="1770902" y="2603862"/>
            <a:ext cx="4912" cy="2088000"/>
          </a:xfrm>
          <a:prstGeom prst="bentConnector3">
            <a:avLst>
              <a:gd name="adj1" fmla="val 5361014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1" name="연결선: 꺾임 40">
            <a:extLst>
              <a:ext uri="{FF2B5EF4-FFF2-40B4-BE49-F238E27FC236}">
                <a16:creationId xmlns:a16="http://schemas.microsoft.com/office/drawing/2014/main" id="{786232B2-10F4-4955-B6C6-17F53DAFFE49}"/>
              </a:ext>
            </a:extLst>
          </p:cNvPr>
          <p:cNvCxnSpPr>
            <a:cxnSpLocks/>
          </p:cNvCxnSpPr>
          <p:nvPr/>
        </p:nvCxnSpPr>
        <p:spPr>
          <a:xfrm rot="10800000">
            <a:off x="1759900" y="3280855"/>
            <a:ext cx="4912" cy="1764000"/>
          </a:xfrm>
          <a:prstGeom prst="bentConnector3">
            <a:avLst>
              <a:gd name="adj1" fmla="val 9050611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3" name="연결선: 꺾임 42">
            <a:extLst>
              <a:ext uri="{FF2B5EF4-FFF2-40B4-BE49-F238E27FC236}">
                <a16:creationId xmlns:a16="http://schemas.microsoft.com/office/drawing/2014/main" id="{85C84CC1-A29B-48FD-ABC8-CF65FAD11862}"/>
              </a:ext>
            </a:extLst>
          </p:cNvPr>
          <p:cNvCxnSpPr>
            <a:cxnSpLocks/>
          </p:cNvCxnSpPr>
          <p:nvPr/>
        </p:nvCxnSpPr>
        <p:spPr>
          <a:xfrm rot="10800000">
            <a:off x="1755060" y="3640286"/>
            <a:ext cx="4912" cy="1944000"/>
          </a:xfrm>
          <a:prstGeom prst="bentConnector3">
            <a:avLst>
              <a:gd name="adj1" fmla="val 12069361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6" name="연결선: 꺾임 45">
            <a:extLst>
              <a:ext uri="{FF2B5EF4-FFF2-40B4-BE49-F238E27FC236}">
                <a16:creationId xmlns:a16="http://schemas.microsoft.com/office/drawing/2014/main" id="{69290009-E1FF-49F6-8B63-BA3A94C3E191}"/>
              </a:ext>
            </a:extLst>
          </p:cNvPr>
          <p:cNvCxnSpPr>
            <a:cxnSpLocks/>
          </p:cNvCxnSpPr>
          <p:nvPr/>
        </p:nvCxnSpPr>
        <p:spPr>
          <a:xfrm rot="10800000">
            <a:off x="1758775" y="2973115"/>
            <a:ext cx="4912" cy="2268000"/>
          </a:xfrm>
          <a:prstGeom prst="bentConnector3">
            <a:avLst>
              <a:gd name="adj1" fmla="val 14481006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55" name="직선 연결선 54">
            <a:extLst>
              <a:ext uri="{FF2B5EF4-FFF2-40B4-BE49-F238E27FC236}">
                <a16:creationId xmlns:a16="http://schemas.microsoft.com/office/drawing/2014/main" id="{4220AE02-C898-4E3D-AFF0-0EFEBCB911A4}"/>
              </a:ext>
            </a:extLst>
          </p:cNvPr>
          <p:cNvCxnSpPr>
            <a:cxnSpLocks/>
            <a:stCxn id="51" idx="1"/>
          </p:cNvCxnSpPr>
          <p:nvPr/>
        </p:nvCxnSpPr>
        <p:spPr bwMode="auto">
          <a:xfrm flipH="1">
            <a:off x="1051847" y="5755604"/>
            <a:ext cx="70149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cxnSp>
        <p:nvCxnSpPr>
          <p:cNvPr id="59" name="직선 연결선 58">
            <a:extLst>
              <a:ext uri="{FF2B5EF4-FFF2-40B4-BE49-F238E27FC236}">
                <a16:creationId xmlns:a16="http://schemas.microsoft.com/office/drawing/2014/main" id="{234BACBE-B3EE-442E-8C44-0C2A46546BFB}"/>
              </a:ext>
            </a:extLst>
          </p:cNvPr>
          <p:cNvCxnSpPr>
            <a:cxnSpLocks/>
          </p:cNvCxnSpPr>
          <p:nvPr/>
        </p:nvCxnSpPr>
        <p:spPr bwMode="auto">
          <a:xfrm>
            <a:off x="1051846" y="5234827"/>
            <a:ext cx="0" cy="520777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cxnSp>
        <p:nvCxnSpPr>
          <p:cNvPr id="39" name="직선 화살표 연결선 38">
            <a:extLst>
              <a:ext uri="{FF2B5EF4-FFF2-40B4-BE49-F238E27FC236}">
                <a16:creationId xmlns:a16="http://schemas.microsoft.com/office/drawing/2014/main" id="{DA14CC64-3CDD-43E1-B984-58C5489CF745}"/>
              </a:ext>
            </a:extLst>
          </p:cNvPr>
          <p:cNvCxnSpPr>
            <a:cxnSpLocks/>
            <a:stCxn id="42" idx="0"/>
          </p:cNvCxnSpPr>
          <p:nvPr/>
        </p:nvCxnSpPr>
        <p:spPr>
          <a:xfrm flipH="1" flipV="1">
            <a:off x="4527839" y="3421541"/>
            <a:ext cx="694871" cy="1380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0" name="타원 39">
            <a:extLst>
              <a:ext uri="{FF2B5EF4-FFF2-40B4-BE49-F238E27FC236}">
                <a16:creationId xmlns:a16="http://schemas.microsoft.com/office/drawing/2014/main" id="{FB66EFAB-163B-4A3A-88C9-ED290E1965E9}"/>
              </a:ext>
            </a:extLst>
          </p:cNvPr>
          <p:cNvSpPr/>
          <p:nvPr/>
        </p:nvSpPr>
        <p:spPr>
          <a:xfrm>
            <a:off x="4066210" y="3173082"/>
            <a:ext cx="541322" cy="26530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id="{8B4F2D4F-3ECF-4A63-8DC8-FDE4A6E57819}"/>
              </a:ext>
            </a:extLst>
          </p:cNvPr>
          <p:cNvSpPr/>
          <p:nvPr/>
        </p:nvSpPr>
        <p:spPr>
          <a:xfrm>
            <a:off x="5036144" y="4802523"/>
            <a:ext cx="373131" cy="222412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60" name="직선 화살표 연결선 59">
            <a:extLst>
              <a:ext uri="{FF2B5EF4-FFF2-40B4-BE49-F238E27FC236}">
                <a16:creationId xmlns:a16="http://schemas.microsoft.com/office/drawing/2014/main" id="{0F653226-7928-4452-A694-B0A547E98FDF}"/>
              </a:ext>
            </a:extLst>
          </p:cNvPr>
          <p:cNvCxnSpPr>
            <a:cxnSpLocks/>
            <a:stCxn id="63" idx="0"/>
          </p:cNvCxnSpPr>
          <p:nvPr/>
        </p:nvCxnSpPr>
        <p:spPr>
          <a:xfrm flipH="1" flipV="1">
            <a:off x="4296609" y="3793550"/>
            <a:ext cx="852580" cy="165848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62" name="타원 61">
            <a:extLst>
              <a:ext uri="{FF2B5EF4-FFF2-40B4-BE49-F238E27FC236}">
                <a16:creationId xmlns:a16="http://schemas.microsoft.com/office/drawing/2014/main" id="{52215AC3-C9D9-4F0C-B288-10A60AE25839}"/>
              </a:ext>
            </a:extLst>
          </p:cNvPr>
          <p:cNvSpPr/>
          <p:nvPr/>
        </p:nvSpPr>
        <p:spPr>
          <a:xfrm>
            <a:off x="3995936" y="3521363"/>
            <a:ext cx="556410" cy="26530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63" name="타원 62">
            <a:extLst>
              <a:ext uri="{FF2B5EF4-FFF2-40B4-BE49-F238E27FC236}">
                <a16:creationId xmlns:a16="http://schemas.microsoft.com/office/drawing/2014/main" id="{53C1745C-00E6-4DE2-A2D8-A5226E39BCF1}"/>
              </a:ext>
            </a:extLst>
          </p:cNvPr>
          <p:cNvSpPr/>
          <p:nvPr/>
        </p:nvSpPr>
        <p:spPr>
          <a:xfrm>
            <a:off x="4957423" y="5452034"/>
            <a:ext cx="383531" cy="222412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64" name="직선 화살표 연결선 63">
            <a:extLst>
              <a:ext uri="{FF2B5EF4-FFF2-40B4-BE49-F238E27FC236}">
                <a16:creationId xmlns:a16="http://schemas.microsoft.com/office/drawing/2014/main" id="{62BDCA97-6A3F-4959-AFE7-40B71CE15218}"/>
              </a:ext>
            </a:extLst>
          </p:cNvPr>
          <p:cNvCxnSpPr>
            <a:cxnSpLocks/>
          </p:cNvCxnSpPr>
          <p:nvPr/>
        </p:nvCxnSpPr>
        <p:spPr>
          <a:xfrm flipH="1">
            <a:off x="3563888" y="2179446"/>
            <a:ext cx="1598496" cy="2994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9" grpId="0" animBg="1"/>
      <p:bldP spid="31" grpId="0" animBg="1"/>
      <p:bldP spid="32" grpId="0" animBg="1"/>
      <p:bldP spid="33" grpId="0" animBg="1"/>
      <p:bldP spid="38" grpId="0" animBg="1"/>
      <p:bldP spid="44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7" grpId="0" animBg="1"/>
      <p:bldP spid="61" grpId="0" animBg="1"/>
      <p:bldP spid="65" grpId="0" animBg="1"/>
      <p:bldP spid="74" grpId="0" animBg="1"/>
      <p:bldP spid="40" grpId="0" animBg="1"/>
      <p:bldP spid="42" grpId="0" animBg="1"/>
      <p:bldP spid="62" grpId="0" animBg="1"/>
      <p:bldP spid="63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함수로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단항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29791" y="1773784"/>
            <a:ext cx="18646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12</a:t>
            </a:r>
            <a:endParaRPr lang="ko-KR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492896"/>
            <a:ext cx="7560840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형 변환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57313"/>
            <a:ext cx="8229600" cy="45259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None/>
              <a:defRPr/>
            </a:pP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6.</a:t>
            </a:r>
            <a:r>
              <a:rPr lang="en-US" altLang="ko-KR" sz="2000" b="1" dirty="0"/>
              <a:t> 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형 변환 연산자</a:t>
            </a: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중복 </a:t>
            </a: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785818" y="1857364"/>
            <a:ext cx="75723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arenR"/>
            </a:pP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형 변환 연산자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중복은 객체의 </a:t>
            </a:r>
            <a:r>
              <a:rPr lang="ko-KR" altLang="en-US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자료형을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변환할 때 사용함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AutoNum type="arabicParenR"/>
            </a:pP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형 변환 연산자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중복은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 변환 연산자 함수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(type conversion operator function)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를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사용하여 구현됨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852936"/>
            <a:ext cx="7143799" cy="3648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형 변환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11560" y="1285860"/>
            <a:ext cx="82495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13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객체의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char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형을 객체의 </a:t>
            </a:r>
            <a:r>
              <a:rPr lang="en-US" altLang="ko-KR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int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형으로 변환하는 형 변환 연산자 중복 </a:t>
            </a:r>
            <a:b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     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’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=&gt; 5</a:t>
            </a:r>
            <a:endParaRPr lang="ko-KR" altLang="en-US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72816"/>
            <a:ext cx="7920880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형 변환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F04CB02-14A3-B7A0-AC8C-9746C33A2E1B}"/>
              </a:ext>
            </a:extLst>
          </p:cNvPr>
          <p:cNvSpPr/>
          <p:nvPr/>
        </p:nvSpPr>
        <p:spPr>
          <a:xfrm>
            <a:off x="755576" y="1196752"/>
            <a:ext cx="7635025" cy="53285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400" b="1" i="0" u="none" strike="noStrike" baseline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  <a:endParaRPr lang="ko-KR" altLang="en-US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ko-KR" altLang="en-US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char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4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char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c){ </a:t>
            </a:r>
            <a:r>
              <a:rPr lang="en-US" altLang="ko-KR" sz="14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= c; }</a:t>
            </a:r>
          </a:p>
          <a:p>
            <a:pPr marR="0" algn="l" rtl="0"/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operator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){ 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- </a:t>
            </a:r>
            <a:r>
              <a:rPr lang="en-US" altLang="ko-KR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'0'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</a:p>
          <a:p>
            <a:pPr marR="0" algn="l" rtl="0"/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 </a:t>
            </a:r>
            <a:r>
              <a:rPr lang="en-US" altLang="ko-KR" sz="14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</a:t>
            </a:r>
            <a:r>
              <a:rPr lang="en-US" altLang="ko-KR" sz="1400" b="1" i="0" u="none" strike="noStrike" baseline="0" dirty="0" err="1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4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class</a:t>
            </a:r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	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4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MC(</a:t>
            </a:r>
            <a:r>
              <a:rPr lang="en-US" altLang="ko-KR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'5'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);</a:t>
            </a:r>
          </a:p>
          <a:p>
            <a:pPr marR="0" algn="l" rtl="0"/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a = 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(MC);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4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"a = "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a &lt;&lt; </a:t>
            </a:r>
            <a:r>
              <a:rPr lang="en-US" altLang="ko-KR" sz="14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pPr marR="0" algn="l" rtl="0"/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4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FB965041-ED0B-951E-D4A1-2B9F4848828C}"/>
              </a:ext>
            </a:extLst>
          </p:cNvPr>
          <p:cNvSpPr/>
          <p:nvPr/>
        </p:nvSpPr>
        <p:spPr bwMode="auto">
          <a:xfrm>
            <a:off x="4947364" y="4472000"/>
            <a:ext cx="2350503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MC 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생성시 생성자 호출됨</a:t>
            </a:r>
          </a:p>
        </p:txBody>
      </p:sp>
      <p:cxnSp>
        <p:nvCxnSpPr>
          <p:cNvPr id="20" name="직선 화살표 연결선 19">
            <a:extLst>
              <a:ext uri="{FF2B5EF4-FFF2-40B4-BE49-F238E27FC236}">
                <a16:creationId xmlns:a16="http://schemas.microsoft.com/office/drawing/2014/main" id="{A887B4D2-61B1-219C-F37A-37D37584E8CA}"/>
              </a:ext>
            </a:extLst>
          </p:cNvPr>
          <p:cNvCxnSpPr>
            <a:cxnSpLocks/>
            <a:stCxn id="18" idx="1"/>
            <a:endCxn id="26" idx="3"/>
          </p:cNvCxnSpPr>
          <p:nvPr/>
        </p:nvCxnSpPr>
        <p:spPr>
          <a:xfrm flipH="1" flipV="1">
            <a:off x="3276327" y="4596208"/>
            <a:ext cx="1671037" cy="146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1DC46BCB-5208-4198-DA98-17CAA4CD573F}"/>
              </a:ext>
            </a:extLst>
          </p:cNvPr>
          <p:cNvSpPr/>
          <p:nvPr/>
        </p:nvSpPr>
        <p:spPr bwMode="auto">
          <a:xfrm>
            <a:off x="4947364" y="4846996"/>
            <a:ext cx="2350503" cy="4623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char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형을 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int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형으로 변환하는 형 변환 연산자 함수 호출됨</a:t>
            </a:r>
          </a:p>
        </p:txBody>
      </p:sp>
      <p:cxnSp>
        <p:nvCxnSpPr>
          <p:cNvPr id="24" name="직선 화살표 연결선 23">
            <a:extLst>
              <a:ext uri="{FF2B5EF4-FFF2-40B4-BE49-F238E27FC236}">
                <a16:creationId xmlns:a16="http://schemas.microsoft.com/office/drawing/2014/main" id="{7B2AD952-BEDB-B08C-A9CC-D0767D046641}"/>
              </a:ext>
            </a:extLst>
          </p:cNvPr>
          <p:cNvCxnSpPr>
            <a:cxnSpLocks/>
            <a:stCxn id="22" idx="1"/>
            <a:endCxn id="27" idx="3"/>
          </p:cNvCxnSpPr>
          <p:nvPr/>
        </p:nvCxnSpPr>
        <p:spPr>
          <a:xfrm flipH="1" flipV="1">
            <a:off x="3276326" y="5043782"/>
            <a:ext cx="1671038" cy="3436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311CAF83-15E5-AD6D-37CA-C671C6A760FF}"/>
              </a:ext>
            </a:extLst>
          </p:cNvPr>
          <p:cNvSpPr/>
          <p:nvPr/>
        </p:nvSpPr>
        <p:spPr bwMode="auto">
          <a:xfrm>
            <a:off x="4891831" y="2781075"/>
            <a:ext cx="3414080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변수 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ch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를 초기화 하는 생성자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EAF897E4-8894-390A-3BBA-D27A15DEF70A}"/>
              </a:ext>
            </a:extLst>
          </p:cNvPr>
          <p:cNvSpPr/>
          <p:nvPr/>
        </p:nvSpPr>
        <p:spPr bwMode="auto">
          <a:xfrm>
            <a:off x="5137457" y="3129973"/>
            <a:ext cx="3168454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형 변환 연산자 중복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: char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형을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int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형으로 변환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71450" indent="-171450" algn="just">
              <a:buFont typeface="Symbol" panose="05050102010706020507" pitchFamily="18" charset="2"/>
              <a:buChar char="Þ"/>
            </a:pP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53(‘5’) – 48(‘0’) = 5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53875125-1B94-BA07-062F-E6EEB9D3980E}"/>
              </a:ext>
            </a:extLst>
          </p:cNvPr>
          <p:cNvSpPr/>
          <p:nvPr/>
        </p:nvSpPr>
        <p:spPr>
          <a:xfrm>
            <a:off x="1655984" y="2762672"/>
            <a:ext cx="2339951" cy="27764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73CA614C-320C-76C6-9D91-7FCDA339FAFF}"/>
              </a:ext>
            </a:extLst>
          </p:cNvPr>
          <p:cNvSpPr/>
          <p:nvPr/>
        </p:nvSpPr>
        <p:spPr>
          <a:xfrm>
            <a:off x="1655984" y="3195519"/>
            <a:ext cx="3204048" cy="285739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0698708F-5C9C-8887-DAE2-BA0FC4BA4D1D}"/>
              </a:ext>
            </a:extLst>
          </p:cNvPr>
          <p:cNvSpPr/>
          <p:nvPr/>
        </p:nvSpPr>
        <p:spPr>
          <a:xfrm>
            <a:off x="1649304" y="4467412"/>
            <a:ext cx="1627023" cy="25759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42FA8902-84C6-40AA-D922-C635C4277242}"/>
              </a:ext>
            </a:extLst>
          </p:cNvPr>
          <p:cNvSpPr/>
          <p:nvPr/>
        </p:nvSpPr>
        <p:spPr>
          <a:xfrm>
            <a:off x="1634409" y="4896370"/>
            <a:ext cx="1641917" cy="294824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7C11BFDA-0615-3799-6AED-F0B64461F568}"/>
              </a:ext>
            </a:extLst>
          </p:cNvPr>
          <p:cNvSpPr/>
          <p:nvPr/>
        </p:nvSpPr>
        <p:spPr>
          <a:xfrm>
            <a:off x="2805411" y="4452813"/>
            <a:ext cx="305881" cy="319349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D58D8128-279A-EC13-0A58-FD2E39122965}"/>
              </a:ext>
            </a:extLst>
          </p:cNvPr>
          <p:cNvSpPr/>
          <p:nvPr/>
        </p:nvSpPr>
        <p:spPr>
          <a:xfrm>
            <a:off x="2886100" y="2758204"/>
            <a:ext cx="215692" cy="319349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8" name="직선 화살표 연결선 7">
            <a:extLst>
              <a:ext uri="{FF2B5EF4-FFF2-40B4-BE49-F238E27FC236}">
                <a16:creationId xmlns:a16="http://schemas.microsoft.com/office/drawing/2014/main" id="{FF5D4331-124C-F669-A1DE-FE5EF00943BE}"/>
              </a:ext>
            </a:extLst>
          </p:cNvPr>
          <p:cNvCxnSpPr>
            <a:stCxn id="5" idx="0"/>
            <a:endCxn id="28" idx="4"/>
          </p:cNvCxnSpPr>
          <p:nvPr/>
        </p:nvCxnSpPr>
        <p:spPr>
          <a:xfrm flipV="1">
            <a:off x="2958352" y="3077553"/>
            <a:ext cx="35594" cy="13752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33F07026-4309-41B9-A37E-AC8A58C334AA}"/>
              </a:ext>
            </a:extLst>
          </p:cNvPr>
          <p:cNvCxnSpPr>
            <a:cxnSpLocks/>
            <a:stCxn id="30" idx="1"/>
            <a:endCxn id="23" idx="3"/>
          </p:cNvCxnSpPr>
          <p:nvPr/>
        </p:nvCxnSpPr>
        <p:spPr>
          <a:xfrm flipH="1" flipV="1">
            <a:off x="3995935" y="2901492"/>
            <a:ext cx="895896" cy="107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749C61F1-E807-4A87-9B3F-F987F37026A6}"/>
              </a:ext>
            </a:extLst>
          </p:cNvPr>
          <p:cNvCxnSpPr>
            <a:stCxn id="32" idx="1"/>
            <a:endCxn id="25" idx="3"/>
          </p:cNvCxnSpPr>
          <p:nvPr/>
        </p:nvCxnSpPr>
        <p:spPr>
          <a:xfrm flipH="1" flipV="1">
            <a:off x="4860032" y="3338389"/>
            <a:ext cx="277425" cy="734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29" name="연결선: 꺾임 28">
            <a:extLst>
              <a:ext uri="{FF2B5EF4-FFF2-40B4-BE49-F238E27FC236}">
                <a16:creationId xmlns:a16="http://schemas.microsoft.com/office/drawing/2014/main" id="{56318687-706E-4287-9E42-FA1C08B1F87A}"/>
              </a:ext>
            </a:extLst>
          </p:cNvPr>
          <p:cNvCxnSpPr>
            <a:cxnSpLocks/>
          </p:cNvCxnSpPr>
          <p:nvPr/>
        </p:nvCxnSpPr>
        <p:spPr>
          <a:xfrm rot="10800000">
            <a:off x="1649304" y="2904208"/>
            <a:ext cx="4912" cy="1692000"/>
          </a:xfrm>
          <a:prstGeom prst="bentConnector3">
            <a:avLst>
              <a:gd name="adj1" fmla="val 5361014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31" name="연결선: 꺾임 30">
            <a:extLst>
              <a:ext uri="{FF2B5EF4-FFF2-40B4-BE49-F238E27FC236}">
                <a16:creationId xmlns:a16="http://schemas.microsoft.com/office/drawing/2014/main" id="{B67E4263-F731-48AD-9954-C80BC32A0B7C}"/>
              </a:ext>
            </a:extLst>
          </p:cNvPr>
          <p:cNvCxnSpPr>
            <a:cxnSpLocks/>
          </p:cNvCxnSpPr>
          <p:nvPr/>
        </p:nvCxnSpPr>
        <p:spPr>
          <a:xfrm rot="10800000">
            <a:off x="1617838" y="3332966"/>
            <a:ext cx="4912" cy="1728000"/>
          </a:xfrm>
          <a:prstGeom prst="bentConnector3">
            <a:avLst>
              <a:gd name="adj1" fmla="val 9050611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7C5C4AC8-9536-42A2-BBD7-7915EC76A988}"/>
              </a:ext>
            </a:extLst>
          </p:cNvPr>
          <p:cNvSpPr/>
          <p:nvPr/>
        </p:nvSpPr>
        <p:spPr bwMode="auto">
          <a:xfrm>
            <a:off x="3606251" y="3889022"/>
            <a:ext cx="269135" cy="246863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5</a:t>
            </a:r>
            <a:endParaRPr kumimoji="0" lang="ko-KR" altLang="en-US" sz="10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FEA281BF-8F65-41B2-9E58-8B5D7BAE395A}"/>
              </a:ext>
            </a:extLst>
          </p:cNvPr>
          <p:cNvSpPr/>
          <p:nvPr/>
        </p:nvSpPr>
        <p:spPr>
          <a:xfrm>
            <a:off x="1571294" y="3532097"/>
            <a:ext cx="2600778" cy="1280532"/>
          </a:xfrm>
          <a:custGeom>
            <a:avLst/>
            <a:gdLst>
              <a:gd name="connsiteX0" fmla="*/ 1453640 w 1453640"/>
              <a:gd name="connsiteY0" fmla="*/ 0 h 2651760"/>
              <a:gd name="connsiteX1" fmla="*/ 82040 w 1453640"/>
              <a:gd name="connsiteY1" fmla="*/ 2011680 h 2651760"/>
              <a:gd name="connsiteX2" fmla="*/ 257300 w 1453640"/>
              <a:gd name="connsiteY2" fmla="*/ 2651760 h 2651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3640" h="2651760">
                <a:moveTo>
                  <a:pt x="1453640" y="0"/>
                </a:moveTo>
                <a:cubicBezTo>
                  <a:pt x="867535" y="784860"/>
                  <a:pt x="281430" y="1569720"/>
                  <a:pt x="82040" y="2011680"/>
                </a:cubicBezTo>
                <a:cubicBezTo>
                  <a:pt x="-117350" y="2453640"/>
                  <a:pt x="88390" y="2491740"/>
                  <a:pt x="257300" y="2651760"/>
                </a:cubicBezTo>
              </a:path>
            </a:pathLst>
          </a:custGeom>
          <a:noFill/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35" name="직선 화살표 연결선 34">
            <a:extLst>
              <a:ext uri="{FF2B5EF4-FFF2-40B4-BE49-F238E27FC236}">
                <a16:creationId xmlns:a16="http://schemas.microsoft.com/office/drawing/2014/main" id="{C35A3B10-8A91-45FE-8653-368A572CBA1F}"/>
              </a:ext>
            </a:extLst>
          </p:cNvPr>
          <p:cNvCxnSpPr>
            <a:cxnSpLocks/>
            <a:stCxn id="33" idx="1"/>
          </p:cNvCxnSpPr>
          <p:nvPr/>
        </p:nvCxnSpPr>
        <p:spPr>
          <a:xfrm flipH="1" flipV="1">
            <a:off x="3203848" y="3887608"/>
            <a:ext cx="402403" cy="12484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671BAE20-4376-4BBC-A548-F9B2452BF1C7}"/>
              </a:ext>
            </a:extLst>
          </p:cNvPr>
          <p:cNvSpPr/>
          <p:nvPr/>
        </p:nvSpPr>
        <p:spPr>
          <a:xfrm>
            <a:off x="3961514" y="3175006"/>
            <a:ext cx="682494" cy="34265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A2FD715C-9E11-4909-B889-F580EE04421E}"/>
              </a:ext>
            </a:extLst>
          </p:cNvPr>
          <p:cNvSpPr/>
          <p:nvPr/>
        </p:nvSpPr>
        <p:spPr>
          <a:xfrm>
            <a:off x="1990079" y="4814043"/>
            <a:ext cx="209990" cy="42935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2" grpId="0" animBg="1"/>
      <p:bldP spid="30" grpId="0" animBg="1"/>
      <p:bldP spid="32" grpId="0" animBg="1"/>
      <p:bldP spid="23" grpId="0" animBg="1"/>
      <p:bldP spid="25" grpId="0" animBg="1"/>
      <p:bldP spid="26" grpId="0" animBg="1"/>
      <p:bldP spid="27" grpId="0" animBg="1"/>
      <p:bldP spid="5" grpId="0" animBg="1"/>
      <p:bldP spid="28" grpId="0" animBg="1"/>
      <p:bldP spid="33" grpId="0" animBg="1"/>
      <p:bldP spid="34" grpId="0" animBg="1"/>
      <p:bldP spid="37" grpId="0" animBg="1"/>
      <p:bldP spid="38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형 변환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29791" y="1773784"/>
            <a:ext cx="19463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13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44824"/>
            <a:ext cx="7632848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중복시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주의사항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706573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571472" y="4786322"/>
            <a:ext cx="80010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6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연산자 함수는 다음의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가지 방법으로 선언됨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ko-KR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함초롬바탕"/>
                <a:ea typeface="굴림" pitchFamily="50" charset="-127"/>
              </a:rPr>
              <a:t> </a:t>
            </a:r>
            <a:r>
              <a:rPr kumimoji="1" lang="ko-KR" altLang="ko-KR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굴림" pitchFamily="50" charset="-127"/>
              </a:rPr>
              <a:t> </a:t>
            </a:r>
            <a:endParaRPr kumimoji="1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ko-KR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함초롬바탕"/>
                <a:ea typeface="굴림" pitchFamily="50" charset="-127"/>
              </a:rPr>
              <a:t> </a:t>
            </a:r>
            <a:r>
              <a:rPr kumimoji="1" lang="ko-KR" altLang="ko-KR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굴림" pitchFamily="50" charset="-127"/>
              </a:rPr>
              <a:t> </a:t>
            </a:r>
            <a:endParaRPr kumimoji="1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ko-KR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함초롬바탕"/>
                <a:ea typeface="굴림" pitchFamily="50" charset="-127"/>
              </a:rPr>
              <a:t> </a:t>
            </a:r>
            <a:r>
              <a:rPr kumimoji="1" lang="ko-KR" altLang="ko-KR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굴림" pitchFamily="50" charset="-127"/>
              </a:rPr>
              <a:t> </a:t>
            </a:r>
            <a:endParaRPr kumimoji="1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ko-KR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함초롬바탕"/>
                <a:ea typeface="굴림" pitchFamily="50" charset="-127"/>
              </a:rPr>
              <a:t> </a:t>
            </a:r>
            <a:r>
              <a:rPr kumimoji="1" lang="ko-KR" altLang="ko-KR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굴림" pitchFamily="50" charset="-127"/>
              </a:rPr>
              <a:t> </a:t>
            </a:r>
            <a:endParaRPr kumimoji="1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5" name="내용 개체 틀 2"/>
          <p:cNvSpPr txBox="1">
            <a:spLocks/>
          </p:cNvSpPr>
          <p:nvPr/>
        </p:nvSpPr>
        <p:spPr bwMode="auto">
          <a:xfrm>
            <a:off x="1009680" y="5286388"/>
            <a:ext cx="7018704" cy="820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연산자 함수는 </a:t>
            </a:r>
            <a:r>
              <a:rPr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클래스의</a:t>
            </a:r>
            <a:r>
              <a:rPr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함수</a:t>
            </a:r>
            <a:r>
              <a:rPr lang="ko-KR" altLang="en-US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로 선언됨</a:t>
            </a: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연산자 함수는 </a:t>
            </a:r>
            <a:r>
              <a:rPr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클래스의</a:t>
            </a:r>
            <a:r>
              <a:rPr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함수</a:t>
            </a:r>
            <a:r>
              <a:rPr lang="ko-KR" altLang="en-US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로 선언됨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714488"/>
            <a:ext cx="714380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직사각형 12"/>
          <p:cNvSpPr/>
          <p:nvPr/>
        </p:nvSpPr>
        <p:spPr>
          <a:xfrm>
            <a:off x="642942" y="1357298"/>
            <a:ext cx="77867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5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연산자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중복은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연산자 함수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(operator function)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를 사용하여 구현됨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연산자 중복된 스트림 삽입 연산자 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&lt;&lt; 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357313"/>
            <a:ext cx="8229600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600" b="1" dirty="0"/>
              <a:t>  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 bwMode="auto">
          <a:xfrm>
            <a:off x="892971" y="1363621"/>
            <a:ext cx="8072437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&lt;&lt;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연산자는 원래 왼쪽으로 이동시키는 연산자이지만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marL="342900" lvl="1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iostream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헤더 파일에서 오른쪽 자료를 왼쪽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cout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표준 출력 </a:t>
            </a:r>
            <a:r>
              <a:rPr lang="ko-KR" altLang="en-US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스트림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객체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에        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lvl="1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전달하는 </a:t>
            </a:r>
            <a:r>
              <a:rPr lang="ko-KR" altLang="en-US" sz="1600" b="1" kern="0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스트림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삽입 연산자로 연산자 중복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(operator overloading)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되어있음 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714620"/>
            <a:ext cx="7572428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연산자 중복된 스트림 추출 연산자 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&gt;&gt; </a:t>
            </a:r>
            <a:endParaRPr lang="ko-KR" altLang="en-US" sz="2400" dirty="0"/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357313"/>
            <a:ext cx="8429654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600" b="1" dirty="0"/>
              <a:t>  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 bwMode="auto">
          <a:xfrm>
            <a:off x="722613" y="1566067"/>
            <a:ext cx="8072437" cy="1214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&gt;&gt;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연산자는 원래 오른쪽으로 이동시키는 연산자이지만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marL="342900" lvl="1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iostream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헤더 파일에서 왼쪽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cin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표준 입력 </a:t>
            </a:r>
            <a:r>
              <a:rPr lang="ko-KR" altLang="en-US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스트림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객체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에서 입력되는 자료를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lvl="1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오른쪽 변수에 전달하는 </a:t>
            </a:r>
            <a:r>
              <a:rPr lang="ko-KR" altLang="en-US" sz="1600" b="1" kern="0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스트림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추출 연산자로 연산자 중복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(operator overloading)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되어있음       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lvl="1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 marL="342900" lvl="1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lvl="1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lvl="1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lvl="1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lvl="1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lvl="1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lvl="1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lvl="1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3608" y="2974546"/>
            <a:ext cx="7215238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단항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연산자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중복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6344" y="1357313"/>
            <a:ext cx="8229600" cy="45259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None/>
              <a:defRPr/>
            </a:pP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3.</a:t>
            </a:r>
            <a:r>
              <a:rPr lang="en-US" altLang="ko-KR" sz="2000" b="1" dirty="0"/>
              <a:t> </a:t>
            </a:r>
            <a:r>
              <a:rPr lang="ko-KR" altLang="en-US" sz="2000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단항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연산자</a:t>
            </a: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중복 </a:t>
            </a: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714348" y="1714488"/>
            <a:ext cx="65008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 : ()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연산자 중복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   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함수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()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가 원래 기능이나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()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기능을 새로 부여함</a:t>
            </a:r>
            <a:endParaRPr lang="ko-KR" altLang="en-US" dirty="0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08" y="2420888"/>
            <a:ext cx="7749432" cy="3957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색종이 상자">
  <a:themeElements>
    <a:clrScheme name="색종이 상자 1">
      <a:dk1>
        <a:srgbClr val="000000"/>
      </a:dk1>
      <a:lt1>
        <a:srgbClr val="FFFFFF"/>
      </a:lt1>
      <a:dk2>
        <a:srgbClr val="CC6600"/>
      </a:dk2>
      <a:lt2>
        <a:srgbClr val="F5B363"/>
      </a:lt2>
      <a:accent1>
        <a:srgbClr val="EB933B"/>
      </a:accent1>
      <a:accent2>
        <a:srgbClr val="F3C917"/>
      </a:accent2>
      <a:accent3>
        <a:srgbClr val="FFFFFF"/>
      </a:accent3>
      <a:accent4>
        <a:srgbClr val="000000"/>
      </a:accent4>
      <a:accent5>
        <a:srgbClr val="F3C8AF"/>
      </a:accent5>
      <a:accent6>
        <a:srgbClr val="DCB614"/>
      </a:accent6>
      <a:hlink>
        <a:srgbClr val="BB9321"/>
      </a:hlink>
      <a:folHlink>
        <a:srgbClr val="F1E785"/>
      </a:folHlink>
    </a:clrScheme>
    <a:fontScheme name="색종이 상자">
      <a:majorFont>
        <a:latin typeface="굴림"/>
        <a:ea typeface="굴림"/>
        <a:cs typeface="Arial"/>
      </a:majorFont>
      <a:minorFont>
        <a:latin typeface="굴림"/>
        <a:ea typeface="굴림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FontTx/>
          <a:buNone/>
          <a:defRPr kumimoji="1" lang="ko-KR" altLang="en-US" sz="1800" b="0" i="0" u="none" strike="noStrike" cap="none" normalizeH="0" baseline="0" smtClean="0">
            <a:solidFill>
              <a:schemeClr val="tx1"/>
            </a:solidFill>
            <a:effectLst/>
            <a:latin typeface="굴림"/>
            <a:ea typeface="굴림"/>
          </a:defRPr>
        </a:defPPr>
      </a:lstStyle>
    </a:spDef>
    <a:lnDef>
      <a:spPr>
        <a:solidFill>
          <a:schemeClr val="accent1"/>
        </a:solidFill>
        <a:ln w="12700" cap="flat" cmpd="sng" algn="ctr">
          <a:solidFill>
            <a:srgbClr val="FF0000"/>
          </a:solidFill>
          <a:prstDash val="solid"/>
          <a:round/>
          <a:tailEnd type="triangle" w="med" len="lg"/>
        </a:ln>
        <a:effectLst/>
      </a:spPr>
      <a:bodyPr/>
      <a:lstStyle/>
    </a:lnDef>
    <a:txDef>
      <a:spPr/>
      <a:bodyPr/>
      <a:lstStyle/>
    </a:tx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4050</TotalTime>
  <Words>3777</Words>
  <Application>Microsoft Office PowerPoint</Application>
  <PresentationFormat>화면 슬라이드 쇼(4:3)</PresentationFormat>
  <Paragraphs>729</Paragraphs>
  <Slides>59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59</vt:i4>
      </vt:variant>
    </vt:vector>
  </HeadingPairs>
  <TitlesOfParts>
    <vt:vector size="66" baseType="lpstr">
      <vt:lpstr>굴림</vt:lpstr>
      <vt:lpstr>맑은 고딕</vt:lpstr>
      <vt:lpstr>함초롬바탕</vt:lpstr>
      <vt:lpstr>Arial</vt:lpstr>
      <vt:lpstr>Symbol</vt:lpstr>
      <vt:lpstr>Wingdings</vt:lpstr>
      <vt:lpstr>색종이 상자</vt:lpstr>
      <vt:lpstr>[6주차 C++ 언어프로그래밍]연산자 중복</vt:lpstr>
      <vt:lpstr>연산자 중복(operator overloading) 이란?</vt:lpstr>
      <vt:lpstr>연산자 중복(operator overloading) 이란?</vt:lpstr>
      <vt:lpstr>연산자 중복시 주의사항</vt:lpstr>
      <vt:lpstr>연산자 중복시 주의사항</vt:lpstr>
      <vt:lpstr>연산자 중복시 주의사항</vt:lpstr>
      <vt:lpstr>연산자 중복된 스트림 삽입 연산자 &lt;&lt; </vt:lpstr>
      <vt:lpstr>연산자 중복된 스트림 추출 연산자 &gt;&gt; </vt:lpstr>
      <vt:lpstr>단항 연산자 중복</vt:lpstr>
      <vt:lpstr>단항 연산자 중복</vt:lpstr>
      <vt:lpstr>단항 연산자 중복</vt:lpstr>
      <vt:lpstr>단항 연산자 중복</vt:lpstr>
      <vt:lpstr>단항 연산자 중복</vt:lpstr>
      <vt:lpstr>단항 연산자 중복</vt:lpstr>
      <vt:lpstr>단항 연산자 중복</vt:lpstr>
      <vt:lpstr>단항 연산자 중복</vt:lpstr>
      <vt:lpstr>단항 연산자 중복</vt:lpstr>
      <vt:lpstr>단항 연산자 중복</vt:lpstr>
      <vt:lpstr>단항 연산자 중복</vt:lpstr>
      <vt:lpstr>단항 연산자 중복</vt:lpstr>
      <vt:lpstr>단항 연산자 중복</vt:lpstr>
      <vt:lpstr>단항 연산자 중복</vt:lpstr>
      <vt:lpstr>단항 연산자 중복</vt:lpstr>
      <vt:lpstr>단항 연산자 중복</vt:lpstr>
      <vt:lpstr>단항 연산자 중복</vt:lpstr>
      <vt:lpstr>단항 연산자 중복</vt:lpstr>
      <vt:lpstr>단항 연산자 중복</vt:lpstr>
      <vt:lpstr>단항 연산자 중복</vt:lpstr>
      <vt:lpstr>이항 연산자 중복</vt:lpstr>
      <vt:lpstr>이항 연산자 중복</vt:lpstr>
      <vt:lpstr>이항 연산자 중복</vt:lpstr>
      <vt:lpstr>이항 연산자 중복</vt:lpstr>
      <vt:lpstr>이항 연산자 중복</vt:lpstr>
      <vt:lpstr>이항 연산자 중복</vt:lpstr>
      <vt:lpstr>이항 연산자 중복</vt:lpstr>
      <vt:lpstr>이항 연산자 중복</vt:lpstr>
      <vt:lpstr>이항 연산자 중복</vt:lpstr>
      <vt:lpstr>이항 연산자 중복</vt:lpstr>
      <vt:lpstr>이항 연산자 중복</vt:lpstr>
      <vt:lpstr>이항 연산자 중복</vt:lpstr>
      <vt:lpstr> 프렌드(friend)</vt:lpstr>
      <vt:lpstr> 프렌드(friend) – 프렌드 함수 </vt:lpstr>
      <vt:lpstr> 프렌드(friend) 함수</vt:lpstr>
      <vt:lpstr>프렌드 함수로 연산자 중복</vt:lpstr>
      <vt:lpstr>프렌드 함수로 이항 연산자 중복</vt:lpstr>
      <vt:lpstr>프렌드 함수로 이항 연산자 중복</vt:lpstr>
      <vt:lpstr>프렌드 함수로 이항 연산자 중복</vt:lpstr>
      <vt:lpstr>프렌드로 이항 연산자 중복</vt:lpstr>
      <vt:lpstr>프렌드 함수로 이항 연산자 중복</vt:lpstr>
      <vt:lpstr>프렌드 함수로 이항 연산자 중복</vt:lpstr>
      <vt:lpstr>프렌드 함수로 이항 연산자 중복</vt:lpstr>
      <vt:lpstr>프렌드 함수로 이항 연산자 중복</vt:lpstr>
      <vt:lpstr>프렌드 함수로 단항 연산자 중복</vt:lpstr>
      <vt:lpstr>프렌드 함수로 단항 연산자 중복</vt:lpstr>
      <vt:lpstr>프렌드 함수로 단항 연산자 중복</vt:lpstr>
      <vt:lpstr>형 변환 연산자 중복</vt:lpstr>
      <vt:lpstr>형 변환 연산자 중복</vt:lpstr>
      <vt:lpstr>형 변환 연산자 중복</vt:lpstr>
      <vt:lpstr>형 변환 연산자 중복</vt:lpstr>
    </vt:vector>
  </TitlesOfParts>
  <Manager/>
  <Company>전자과컴실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C++</dc:title>
  <dc:creator>전자과컴실</dc:creator>
  <cp:lastModifiedBy>LTY</cp:lastModifiedBy>
  <cp:revision>1196</cp:revision>
  <dcterms:created xsi:type="dcterms:W3CDTF">2009-03-24T09:38:36Z</dcterms:created>
  <dcterms:modified xsi:type="dcterms:W3CDTF">2026-03-17T09:42:06Z</dcterms:modified>
  <cp:version>1000.0000.01</cp:version>
</cp:coreProperties>
</file>