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0"/>
  </p:notesMasterIdLst>
  <p:sldIdLst>
    <p:sldId id="625" r:id="rId2"/>
    <p:sldId id="550" r:id="rId3"/>
    <p:sldId id="551" r:id="rId4"/>
    <p:sldId id="629" r:id="rId5"/>
    <p:sldId id="553" r:id="rId6"/>
    <p:sldId id="638" r:id="rId7"/>
    <p:sldId id="262" r:id="rId8"/>
    <p:sldId id="555" r:id="rId9"/>
    <p:sldId id="556" r:id="rId10"/>
    <p:sldId id="557" r:id="rId11"/>
    <p:sldId id="630" r:id="rId12"/>
    <p:sldId id="615" r:id="rId13"/>
    <p:sldId id="616" r:id="rId14"/>
    <p:sldId id="617" r:id="rId15"/>
    <p:sldId id="631" r:id="rId16"/>
    <p:sldId id="618" r:id="rId17"/>
    <p:sldId id="559" r:id="rId18"/>
    <p:sldId id="560" r:id="rId19"/>
    <p:sldId id="632" r:id="rId20"/>
    <p:sldId id="561" r:id="rId21"/>
    <p:sldId id="633" r:id="rId22"/>
    <p:sldId id="563" r:id="rId23"/>
    <p:sldId id="564" r:id="rId24"/>
    <p:sldId id="565" r:id="rId25"/>
    <p:sldId id="619" r:id="rId26"/>
    <p:sldId id="566" r:id="rId27"/>
    <p:sldId id="567" r:id="rId28"/>
    <p:sldId id="634" r:id="rId29"/>
    <p:sldId id="568" r:id="rId30"/>
    <p:sldId id="569" r:id="rId31"/>
    <p:sldId id="635" r:id="rId32"/>
    <p:sldId id="570" r:id="rId33"/>
    <p:sldId id="575" r:id="rId34"/>
    <p:sldId id="571" r:id="rId35"/>
    <p:sldId id="639" r:id="rId36"/>
    <p:sldId id="640" r:id="rId37"/>
    <p:sldId id="641" r:id="rId38"/>
    <p:sldId id="642" r:id="rId39"/>
    <p:sldId id="643" r:id="rId40"/>
    <p:sldId id="644" r:id="rId41"/>
    <p:sldId id="636" r:id="rId42"/>
    <p:sldId id="573" r:id="rId43"/>
    <p:sldId id="637" r:id="rId44"/>
    <p:sldId id="574" r:id="rId45"/>
    <p:sldId id="583" r:id="rId46"/>
    <p:sldId id="584" r:id="rId47"/>
    <p:sldId id="585" r:id="rId48"/>
    <p:sldId id="586" r:id="rId4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6529" autoAdjust="0"/>
  </p:normalViewPr>
  <p:slideViewPr>
    <p:cSldViewPr>
      <p:cViewPr varScale="1">
        <p:scale>
          <a:sx n="110" d="100"/>
          <a:sy n="110" d="100"/>
        </p:scale>
        <p:origin x="10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[8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다중상속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328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DF0ECE3-1B39-44BF-98D9-BFE61CC0B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8" y="3015192"/>
            <a:ext cx="7992887" cy="356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21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817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A206FDC-E24E-45AD-ABC7-4CEA9FDA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72816"/>
            <a:ext cx="70567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6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B4557E-A04A-21BD-A963-C4DCEB1BBACB}"/>
              </a:ext>
            </a:extLst>
          </p:cNvPr>
          <p:cNvSpPr/>
          <p:nvPr/>
        </p:nvSpPr>
        <p:spPr>
          <a:xfrm>
            <a:off x="811109" y="1173267"/>
            <a:ext cx="7560839" cy="54100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y = 10;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20;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44936CE-CCF1-6D80-F8A0-B8733A265266}"/>
              </a:ext>
            </a:extLst>
          </p:cNvPr>
          <p:cNvSpPr/>
          <p:nvPr/>
        </p:nvSpPr>
        <p:spPr bwMode="auto">
          <a:xfrm>
            <a:off x="4097083" y="1412927"/>
            <a:ext cx="109384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2E0B4D-95FF-A0A4-C4D2-47495C6B40F4}"/>
              </a:ext>
            </a:extLst>
          </p:cNvPr>
          <p:cNvSpPr/>
          <p:nvPr/>
        </p:nvSpPr>
        <p:spPr bwMode="auto">
          <a:xfrm>
            <a:off x="4097083" y="1776582"/>
            <a:ext cx="292318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0477D11-FAAE-9F05-9CC6-165A618D8181}"/>
              </a:ext>
            </a:extLst>
          </p:cNvPr>
          <p:cNvSpPr/>
          <p:nvPr/>
        </p:nvSpPr>
        <p:spPr bwMode="auto">
          <a:xfrm>
            <a:off x="4099670" y="2103304"/>
            <a:ext cx="2632569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2055037-9744-4B52-0285-DE5846328DA9}"/>
              </a:ext>
            </a:extLst>
          </p:cNvPr>
          <p:cNvCxnSpPr>
            <a:cxnSpLocks/>
            <a:stCxn id="49" idx="1"/>
            <a:endCxn id="44" idx="3"/>
          </p:cNvCxnSpPr>
          <p:nvPr/>
        </p:nvCxnSpPr>
        <p:spPr>
          <a:xfrm flipH="1" flipV="1">
            <a:off x="2652646" y="2647095"/>
            <a:ext cx="1451213" cy="1204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21148C19-333A-94B2-E27F-E7D313611B31}"/>
              </a:ext>
            </a:extLst>
          </p:cNvPr>
          <p:cNvSpPr/>
          <p:nvPr/>
        </p:nvSpPr>
        <p:spPr bwMode="auto">
          <a:xfrm>
            <a:off x="4103859" y="2567176"/>
            <a:ext cx="250489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F773D7F-2F61-A3A3-422D-57F08DB89D5A}"/>
              </a:ext>
            </a:extLst>
          </p:cNvPr>
          <p:cNvSpPr/>
          <p:nvPr/>
        </p:nvSpPr>
        <p:spPr bwMode="auto">
          <a:xfrm>
            <a:off x="4694213" y="3155650"/>
            <a:ext cx="146196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D5D9FB7F-770C-9CC5-8647-FEE554468A2C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3990625" y="3700006"/>
            <a:ext cx="712890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D226A4F8-C476-A554-8580-70E8B88B17A5}"/>
              </a:ext>
            </a:extLst>
          </p:cNvPr>
          <p:cNvSpPr/>
          <p:nvPr/>
        </p:nvSpPr>
        <p:spPr bwMode="auto">
          <a:xfrm>
            <a:off x="4703515" y="3576574"/>
            <a:ext cx="93610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EE7D3196-5D94-249B-45FE-E13C7FB33EA3}"/>
              </a:ext>
            </a:extLst>
          </p:cNvPr>
          <p:cNvSpPr/>
          <p:nvPr/>
        </p:nvSpPr>
        <p:spPr bwMode="auto">
          <a:xfrm>
            <a:off x="854847" y="1737583"/>
            <a:ext cx="2264676" cy="12411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733941F-E154-1F54-1366-5C9CE9D8E082}"/>
              </a:ext>
            </a:extLst>
          </p:cNvPr>
          <p:cNvSpPr/>
          <p:nvPr/>
        </p:nvSpPr>
        <p:spPr bwMode="auto">
          <a:xfrm>
            <a:off x="895618" y="2142730"/>
            <a:ext cx="1757029" cy="31817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899FCB42-97AA-E148-C670-17E5BD9788F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27591" y="2858451"/>
            <a:ext cx="1100746" cy="15053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BA74686-BE57-B5B9-6515-421E13A3849B}"/>
              </a:ext>
            </a:extLst>
          </p:cNvPr>
          <p:cNvSpPr/>
          <p:nvPr/>
        </p:nvSpPr>
        <p:spPr bwMode="auto">
          <a:xfrm>
            <a:off x="854847" y="3112337"/>
            <a:ext cx="3141089" cy="1433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EEBFED2-E17C-701D-4D82-DF7D0AFB9CAB}"/>
              </a:ext>
            </a:extLst>
          </p:cNvPr>
          <p:cNvSpPr/>
          <p:nvPr/>
        </p:nvSpPr>
        <p:spPr bwMode="auto">
          <a:xfrm>
            <a:off x="898725" y="2490341"/>
            <a:ext cx="1753921" cy="31350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D41E70D3-D69E-2E5D-069C-F8F74316435C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33331" y="3177023"/>
            <a:ext cx="996331" cy="889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9895D7E9-5034-7968-126C-8783A621AF12}"/>
              </a:ext>
            </a:extLst>
          </p:cNvPr>
          <p:cNvSpPr/>
          <p:nvPr/>
        </p:nvSpPr>
        <p:spPr bwMode="auto">
          <a:xfrm>
            <a:off x="1842668" y="3139972"/>
            <a:ext cx="425076" cy="1845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7D81DDC9-8B9E-7E7C-E570-EE53F95FE20A}"/>
              </a:ext>
            </a:extLst>
          </p:cNvPr>
          <p:cNvSpPr/>
          <p:nvPr/>
        </p:nvSpPr>
        <p:spPr bwMode="auto">
          <a:xfrm>
            <a:off x="2843807" y="3749086"/>
            <a:ext cx="576065" cy="26499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2E0FBD4-E126-D337-1ECD-E23DC2B43921}"/>
              </a:ext>
            </a:extLst>
          </p:cNvPr>
          <p:cNvSpPr/>
          <p:nvPr/>
        </p:nvSpPr>
        <p:spPr bwMode="auto">
          <a:xfrm>
            <a:off x="1438819" y="1958085"/>
            <a:ext cx="540893" cy="160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0D0E667F-7D00-9AE5-A476-38A91EF552CC}"/>
              </a:ext>
            </a:extLst>
          </p:cNvPr>
          <p:cNvCxnSpPr>
            <a:cxnSpLocks/>
            <a:stCxn id="33" idx="1"/>
          </p:cNvCxnSpPr>
          <p:nvPr/>
        </p:nvCxnSpPr>
        <p:spPr bwMode="auto">
          <a:xfrm rot="10800000" flipV="1">
            <a:off x="3101913" y="1536359"/>
            <a:ext cx="995170" cy="2106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0270A6ED-1D6E-806B-C178-3A72C78A664F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1979713" y="1900013"/>
            <a:ext cx="2117371" cy="13830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3D1168C5-2EB8-855C-778A-77F6A966A729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 bwMode="auto">
          <a:xfrm rot="10800000">
            <a:off x="2652648" y="2301816"/>
            <a:ext cx="1447023" cy="18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96B421F6-A619-B8EE-19EE-4E83512A50B2}"/>
              </a:ext>
            </a:extLst>
          </p:cNvPr>
          <p:cNvCxnSpPr>
            <a:cxnSpLocks/>
            <a:stCxn id="55" idx="1"/>
            <a:endCxn id="18" idx="6"/>
          </p:cNvCxnSpPr>
          <p:nvPr/>
        </p:nvCxnSpPr>
        <p:spPr bwMode="auto">
          <a:xfrm rot="10800000">
            <a:off x="3419873" y="3881583"/>
            <a:ext cx="1274341" cy="360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79A0791-ACBA-6B2B-0040-12AD22FFE2E3}"/>
              </a:ext>
            </a:extLst>
          </p:cNvPr>
          <p:cNvSpPr/>
          <p:nvPr/>
        </p:nvSpPr>
        <p:spPr bwMode="auto">
          <a:xfrm>
            <a:off x="4694213" y="4041533"/>
            <a:ext cx="2919862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B84FBB9B-9550-5B09-44CA-B6A8A8728DCA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flipH="1" flipV="1">
            <a:off x="1402695" y="3484093"/>
            <a:ext cx="1525475" cy="303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06" name="직선 화살표 연결선 4105">
            <a:extLst>
              <a:ext uri="{FF2B5EF4-FFF2-40B4-BE49-F238E27FC236}">
                <a16:creationId xmlns:a16="http://schemas.microsoft.com/office/drawing/2014/main" id="{47B6B244-A341-8E5E-2ED4-09CAB2CF2819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2233497" y="3279082"/>
            <a:ext cx="2460716" cy="15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B303678-65CD-45CB-BE5B-6DCF993E49EA}"/>
              </a:ext>
            </a:extLst>
          </p:cNvPr>
          <p:cNvSpPr/>
          <p:nvPr/>
        </p:nvSpPr>
        <p:spPr bwMode="auto">
          <a:xfrm>
            <a:off x="4686747" y="4933788"/>
            <a:ext cx="240553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A505741-F0BE-4485-94B8-0AD985CE09DD}"/>
              </a:ext>
            </a:extLst>
          </p:cNvPr>
          <p:cNvSpPr/>
          <p:nvPr/>
        </p:nvSpPr>
        <p:spPr bwMode="auto">
          <a:xfrm>
            <a:off x="4067943" y="5327682"/>
            <a:ext cx="4264947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E53983B-38C3-422A-88ED-BCCB03FACBC4}"/>
              </a:ext>
            </a:extLst>
          </p:cNvPr>
          <p:cNvSpPr/>
          <p:nvPr/>
        </p:nvSpPr>
        <p:spPr bwMode="auto">
          <a:xfrm>
            <a:off x="1803817" y="4934775"/>
            <a:ext cx="967983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87812D-A9D3-44D4-8150-B39962B1D9F8}"/>
              </a:ext>
            </a:extLst>
          </p:cNvPr>
          <p:cNvSpPr/>
          <p:nvPr/>
        </p:nvSpPr>
        <p:spPr bwMode="auto">
          <a:xfrm>
            <a:off x="1801541" y="5256027"/>
            <a:ext cx="754235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763DFA96-4310-4981-A10A-7517055BF038}"/>
              </a:ext>
            </a:extLst>
          </p:cNvPr>
          <p:cNvCxnSpPr>
            <a:cxnSpLocks/>
            <a:stCxn id="30" idx="1"/>
            <a:endCxn id="32" idx="3"/>
          </p:cNvCxnSpPr>
          <p:nvPr/>
        </p:nvCxnSpPr>
        <p:spPr bwMode="auto">
          <a:xfrm rot="10800000" flipV="1">
            <a:off x="2771801" y="5057219"/>
            <a:ext cx="1914947" cy="98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BDEC503-D302-473E-8857-B1A2CFDFA0F4}"/>
              </a:ext>
            </a:extLst>
          </p:cNvPr>
          <p:cNvCxnSpPr>
            <a:cxnSpLocks/>
            <a:stCxn id="31" idx="1"/>
            <a:endCxn id="34" idx="3"/>
          </p:cNvCxnSpPr>
          <p:nvPr/>
        </p:nvCxnSpPr>
        <p:spPr bwMode="auto">
          <a:xfrm rot="10800000">
            <a:off x="2555777" y="5379459"/>
            <a:ext cx="1512167" cy="156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45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41" grpId="0" animBg="1"/>
      <p:bldP spid="49" grpId="0" animBg="1"/>
      <p:bldP spid="51" grpId="0" animBg="1"/>
      <p:bldP spid="53" grpId="0" animBg="1"/>
      <p:bldP spid="38" grpId="0" animBg="1"/>
      <p:bldP spid="40" grpId="0" animBg="1"/>
      <p:bldP spid="43" grpId="0" animBg="1"/>
      <p:bldP spid="44" grpId="0" animBg="1"/>
      <p:bldP spid="46" grpId="0" animBg="1"/>
      <p:bldP spid="18" grpId="0" animBg="1"/>
      <p:bldP spid="47" grpId="0" animBg="1"/>
      <p:bldP spid="55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24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4FC16B6-64A4-47CC-B696-EBCD75DB0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837281"/>
            <a:ext cx="7730184" cy="372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231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2602A54-334A-4019-BC80-C2F98245B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82" y="1809604"/>
            <a:ext cx="6552728" cy="46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7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446727" y="5085184"/>
            <a:ext cx="3885034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31748" y="3187732"/>
            <a:ext cx="552371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2831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107934" y="2925644"/>
            <a:ext cx="3756798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314887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10523" y="3293520"/>
            <a:ext cx="300057" cy="1652700"/>
          </a:xfrm>
          <a:prstGeom prst="bentConnector3">
            <a:avLst>
              <a:gd name="adj1" fmla="val 2968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66EC263-A858-435D-9555-955AE7D21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980750"/>
            <a:ext cx="6696744" cy="360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5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더 첨가하여 하위 클래스를 정의함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class)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876"/>
            <a:ext cx="72866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protected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24" name="그림 123">
            <a:extLst>
              <a:ext uri="{FF2B5EF4-FFF2-40B4-BE49-F238E27FC236}">
                <a16:creationId xmlns:a16="http://schemas.microsoft.com/office/drawing/2014/main" id="{3EAE7E14-968F-467A-A75A-B30615902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92" y="1798052"/>
            <a:ext cx="6480720" cy="466653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293903" y="5085184"/>
            <a:ext cx="4037858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b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67627" y="3187732"/>
            <a:ext cx="696387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43903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215822" y="2925644"/>
            <a:ext cx="3648911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162063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49498" y="3254545"/>
            <a:ext cx="300057" cy="17306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6607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43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클래스와 파생 클래스가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갖는 경우에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상속되는 순서에 따라 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상속된 순서의 역으로 호출된다</a:t>
            </a:r>
            <a:r>
              <a:rPr lang="en-US" altLang="ko-KR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728913"/>
            <a:ext cx="7786742" cy="372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72E6142-155D-AC3D-2FC9-BC2CA1E79FC6}"/>
              </a:ext>
            </a:extLst>
          </p:cNvPr>
          <p:cNvSpPr/>
          <p:nvPr/>
        </p:nvSpPr>
        <p:spPr>
          <a:xfrm>
            <a:off x="826164" y="1196752"/>
            <a:ext cx="7514341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0EDD38-9D07-F2B9-5CF3-F1825495042E}"/>
              </a:ext>
            </a:extLst>
          </p:cNvPr>
          <p:cNvSpPr/>
          <p:nvPr/>
        </p:nvSpPr>
        <p:spPr bwMode="auto">
          <a:xfrm>
            <a:off x="4650800" y="1484784"/>
            <a:ext cx="1073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927AEA0-D3B7-45DA-1496-2545916EFE59}"/>
              </a:ext>
            </a:extLst>
          </p:cNvPr>
          <p:cNvSpPr/>
          <p:nvPr/>
        </p:nvSpPr>
        <p:spPr bwMode="auto">
          <a:xfrm>
            <a:off x="7124572" y="4847279"/>
            <a:ext cx="9458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EAA195-7E0E-AEBA-03DE-CAF709F7E4DE}"/>
              </a:ext>
            </a:extLst>
          </p:cNvPr>
          <p:cNvSpPr/>
          <p:nvPr/>
        </p:nvSpPr>
        <p:spPr bwMode="auto">
          <a:xfrm>
            <a:off x="3605078" y="5318927"/>
            <a:ext cx="3820219" cy="28847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6DB7ED1-10E0-C750-4A6E-6C382540B8F0}"/>
              </a:ext>
            </a:extLst>
          </p:cNvPr>
          <p:cNvSpPr/>
          <p:nvPr/>
        </p:nvSpPr>
        <p:spPr bwMode="auto">
          <a:xfrm>
            <a:off x="3600040" y="5946690"/>
            <a:ext cx="2412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FFB52DB-A968-8B66-E454-800DD99C3B74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3154458" y="5463166"/>
            <a:ext cx="4506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36A121-52E6-5777-6DC6-6E983FD38D5D}"/>
              </a:ext>
            </a:extLst>
          </p:cNvPr>
          <p:cNvSpPr/>
          <p:nvPr/>
        </p:nvSpPr>
        <p:spPr bwMode="auto">
          <a:xfrm>
            <a:off x="883400" y="1905368"/>
            <a:ext cx="6591090" cy="12483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55DA1C-14B0-A72F-7153-E4A997C3FFAF}"/>
              </a:ext>
            </a:extLst>
          </p:cNvPr>
          <p:cNvSpPr/>
          <p:nvPr/>
        </p:nvSpPr>
        <p:spPr bwMode="auto">
          <a:xfrm>
            <a:off x="1760364" y="5309434"/>
            <a:ext cx="1394094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85EF086-4183-0739-D007-02BA3694100A}"/>
              </a:ext>
            </a:extLst>
          </p:cNvPr>
          <p:cNvSpPr/>
          <p:nvPr/>
        </p:nvSpPr>
        <p:spPr bwMode="auto">
          <a:xfrm>
            <a:off x="883400" y="3381119"/>
            <a:ext cx="6591090" cy="13141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0624DE6-77AA-89AD-0AF4-8BBCD2188086}"/>
              </a:ext>
            </a:extLst>
          </p:cNvPr>
          <p:cNvSpPr/>
          <p:nvPr/>
        </p:nvSpPr>
        <p:spPr bwMode="auto">
          <a:xfrm>
            <a:off x="863402" y="6309320"/>
            <a:ext cx="180206" cy="2546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7C4DEE2-0CED-3B7B-A546-9484C3FFFABA}"/>
              </a:ext>
            </a:extLst>
          </p:cNvPr>
          <p:cNvCxnSpPr>
            <a:cxnSpLocks/>
          </p:cNvCxnSpPr>
          <p:nvPr/>
        </p:nvCxnSpPr>
        <p:spPr bwMode="auto">
          <a:xfrm>
            <a:off x="7231572" y="2563097"/>
            <a:ext cx="12700" cy="1496007"/>
          </a:xfrm>
          <a:prstGeom prst="bentConnector3">
            <a:avLst>
              <a:gd name="adj1" fmla="val 686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5F1664BC-693D-BBAC-34D3-9876D5FA2D97}"/>
              </a:ext>
            </a:extLst>
          </p:cNvPr>
          <p:cNvCxnSpPr>
            <a:cxnSpLocks/>
          </p:cNvCxnSpPr>
          <p:nvPr/>
        </p:nvCxnSpPr>
        <p:spPr bwMode="auto">
          <a:xfrm>
            <a:off x="7308304" y="2795954"/>
            <a:ext cx="12700" cy="1496007"/>
          </a:xfrm>
          <a:prstGeom prst="bentConnector3">
            <a:avLst>
              <a:gd name="adj1" fmla="val 702357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0" name="타원 49">
            <a:extLst>
              <a:ext uri="{FF2B5EF4-FFF2-40B4-BE49-F238E27FC236}">
                <a16:creationId xmlns:a16="http://schemas.microsoft.com/office/drawing/2014/main" id="{C068A854-43B5-E5B0-4F2C-6BCA32176903}"/>
              </a:ext>
            </a:extLst>
          </p:cNvPr>
          <p:cNvSpPr/>
          <p:nvPr/>
        </p:nvSpPr>
        <p:spPr bwMode="auto">
          <a:xfrm>
            <a:off x="7631106" y="2235482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854125C6-71E3-5B16-135E-A1AADA7DBD46}"/>
              </a:ext>
            </a:extLst>
          </p:cNvPr>
          <p:cNvSpPr/>
          <p:nvPr/>
        </p:nvSpPr>
        <p:spPr bwMode="auto">
          <a:xfrm>
            <a:off x="7604357" y="3743824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05C52687-F066-D43B-42BF-3EA3A3C05725}"/>
              </a:ext>
            </a:extLst>
          </p:cNvPr>
          <p:cNvSpPr/>
          <p:nvPr/>
        </p:nvSpPr>
        <p:spPr bwMode="auto">
          <a:xfrm>
            <a:off x="7777950" y="2843420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89EB7378-5394-60AE-5797-74A01BB1BFFC}"/>
              </a:ext>
            </a:extLst>
          </p:cNvPr>
          <p:cNvSpPr/>
          <p:nvPr/>
        </p:nvSpPr>
        <p:spPr bwMode="auto">
          <a:xfrm>
            <a:off x="7807926" y="4327397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06ED32F6-2BC9-6CA1-CBA2-1C1D622A3621}"/>
              </a:ext>
            </a:extLst>
          </p:cNvPr>
          <p:cNvCxnSpPr>
            <a:cxnSpLocks/>
            <a:stCxn id="24" idx="1"/>
            <a:endCxn id="28" idx="0"/>
          </p:cNvCxnSpPr>
          <p:nvPr/>
        </p:nvCxnSpPr>
        <p:spPr bwMode="auto">
          <a:xfrm rot="10800000" flipV="1">
            <a:off x="4178946" y="1615910"/>
            <a:ext cx="471855" cy="28945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F07250C9-37F7-D38B-1B2D-B6388C92520F}"/>
              </a:ext>
            </a:extLst>
          </p:cNvPr>
          <p:cNvCxnSpPr>
            <a:cxnSpLocks/>
            <a:stCxn id="37" idx="1"/>
            <a:endCxn id="30" idx="2"/>
          </p:cNvCxnSpPr>
          <p:nvPr/>
        </p:nvCxnSpPr>
        <p:spPr bwMode="auto">
          <a:xfrm rot="10800000">
            <a:off x="4178946" y="4695263"/>
            <a:ext cx="2945627" cy="28314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3" name="연결선: 꺾임 32">
            <a:extLst>
              <a:ext uri="{FF2B5EF4-FFF2-40B4-BE49-F238E27FC236}">
                <a16:creationId xmlns:a16="http://schemas.microsoft.com/office/drawing/2014/main" id="{5C673B36-F48A-F7D3-50B1-B3FE70581CB5}"/>
              </a:ext>
            </a:extLst>
          </p:cNvPr>
          <p:cNvCxnSpPr>
            <a:cxnSpLocks/>
            <a:stCxn id="41" idx="1"/>
            <a:endCxn id="31" idx="0"/>
          </p:cNvCxnSpPr>
          <p:nvPr/>
        </p:nvCxnSpPr>
        <p:spPr bwMode="auto">
          <a:xfrm rot="10800000" flipV="1">
            <a:off x="953506" y="6077816"/>
            <a:ext cx="2646535" cy="2315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1893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 animBg="1"/>
      <p:bldP spid="40" grpId="0" animBg="1"/>
      <p:bldP spid="41" grpId="0" animBg="1"/>
      <p:bldP spid="28" grpId="0" animBg="1"/>
      <p:bldP spid="29" grpId="0" animBg="1"/>
      <p:bldP spid="30" grpId="0" animBg="1"/>
      <p:bldP spid="31" grpId="0" animBg="1"/>
      <p:bldP spid="50" grpId="0" animBg="1"/>
      <p:bldP spid="54" grpId="0" animBg="1"/>
      <p:bldP spid="55" grpId="0" animBg="1"/>
      <p:bldP spid="5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88696" y="260350"/>
            <a:ext cx="2133600" cy="269875"/>
          </a:xfrm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39" name="내용 개체 틀 2">
            <a:extLst>
              <a:ext uri="{FF2B5EF4-FFF2-40B4-BE49-F238E27FC236}">
                <a16:creationId xmlns:a16="http://schemas.microsoft.com/office/drawing/2014/main" id="{88D67E9C-11EB-4B19-A208-9FC5043DE597}"/>
              </a:ext>
            </a:extLst>
          </p:cNvPr>
          <p:cNvSpPr txBox="1">
            <a:spLocks/>
          </p:cNvSpPr>
          <p:nvPr/>
        </p:nvSpPr>
        <p:spPr bwMode="auto">
          <a:xfrm>
            <a:off x="730249" y="1124744"/>
            <a:ext cx="701010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생성자가 호출될 때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클래스의 생성자에 반드시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매개변수가 있어야 됨</a:t>
            </a:r>
            <a:endParaRPr kumimoji="0"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5659088-58D3-439A-A2BC-D43597B44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16832"/>
            <a:ext cx="7298135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88696" y="260350"/>
            <a:ext cx="2133600" cy="269875"/>
          </a:xfrm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928002" y="1569531"/>
            <a:ext cx="7353643" cy="331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6356" y="1142984"/>
            <a:ext cx="942887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D3CB230-CDE7-EEDF-131A-9C0D33887C36}"/>
              </a:ext>
            </a:extLst>
          </p:cNvPr>
          <p:cNvSpPr/>
          <p:nvPr/>
        </p:nvSpPr>
        <p:spPr>
          <a:xfrm>
            <a:off x="899592" y="1484784"/>
            <a:ext cx="7560840" cy="504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"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클래스 생</a:t>
            </a:r>
            <a:r>
              <a:rPr lang="ko-KR" altLang="en-US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성자</a:t>
            </a:r>
            <a:r>
              <a:rPr lang="en-US" altLang="ko-KR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	a = Pa;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9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Ma,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Mb):Parent(Ma)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b = Mb;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MC(10, 20);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2BFCFA1-3688-9B81-30F2-1960860BE6B4}"/>
              </a:ext>
            </a:extLst>
          </p:cNvPr>
          <p:cNvSpPr/>
          <p:nvPr/>
        </p:nvSpPr>
        <p:spPr bwMode="auto">
          <a:xfrm>
            <a:off x="1838476" y="2287281"/>
            <a:ext cx="3309588" cy="9169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F179074-64D4-F501-2A06-22D7C0D1D42E}"/>
              </a:ext>
            </a:extLst>
          </p:cNvPr>
          <p:cNvSpPr/>
          <p:nvPr/>
        </p:nvSpPr>
        <p:spPr bwMode="auto">
          <a:xfrm>
            <a:off x="928002" y="1678828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8C8D6B0-A4E6-2F87-CADD-4A5A138C3095}"/>
              </a:ext>
            </a:extLst>
          </p:cNvPr>
          <p:cNvSpPr/>
          <p:nvPr/>
        </p:nvSpPr>
        <p:spPr bwMode="auto">
          <a:xfrm>
            <a:off x="1885698" y="2363419"/>
            <a:ext cx="864096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6AAD3D7-D589-161C-F312-F835626AD8E3}"/>
              </a:ext>
            </a:extLst>
          </p:cNvPr>
          <p:cNvSpPr/>
          <p:nvPr/>
        </p:nvSpPr>
        <p:spPr bwMode="auto">
          <a:xfrm>
            <a:off x="928002" y="3389116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DFA5127-8394-EBE7-A9B8-915DE625A9E6}"/>
              </a:ext>
            </a:extLst>
          </p:cNvPr>
          <p:cNvSpPr/>
          <p:nvPr/>
        </p:nvSpPr>
        <p:spPr bwMode="auto">
          <a:xfrm>
            <a:off x="1724025" y="3468328"/>
            <a:ext cx="399703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DF26437-089E-0460-6365-32D95B9271E7}"/>
              </a:ext>
            </a:extLst>
          </p:cNvPr>
          <p:cNvSpPr/>
          <p:nvPr/>
        </p:nvSpPr>
        <p:spPr bwMode="auto">
          <a:xfrm>
            <a:off x="1885698" y="4012821"/>
            <a:ext cx="2110238" cy="1248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DF2FCC-3A3C-CC43-D9B5-DCAA3663D1F8}"/>
              </a:ext>
            </a:extLst>
          </p:cNvPr>
          <p:cNvSpPr/>
          <p:nvPr/>
        </p:nvSpPr>
        <p:spPr bwMode="auto">
          <a:xfrm>
            <a:off x="1835696" y="5358575"/>
            <a:ext cx="1296144" cy="16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D9626F50-7F8E-6C4B-0523-2D6B0A4F0AAD}"/>
              </a:ext>
            </a:extLst>
          </p:cNvPr>
          <p:cNvSpPr/>
          <p:nvPr/>
        </p:nvSpPr>
        <p:spPr bwMode="auto">
          <a:xfrm>
            <a:off x="2584374" y="5339362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169175D5-49BE-CAE0-10C5-C4B65B63934B}"/>
              </a:ext>
            </a:extLst>
          </p:cNvPr>
          <p:cNvSpPr/>
          <p:nvPr/>
        </p:nvSpPr>
        <p:spPr bwMode="auto">
          <a:xfrm>
            <a:off x="2792816" y="5348127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E8EF0797-F459-A181-A92F-0478DE5FE028}"/>
              </a:ext>
            </a:extLst>
          </p:cNvPr>
          <p:cNvSpPr/>
          <p:nvPr/>
        </p:nvSpPr>
        <p:spPr bwMode="auto">
          <a:xfrm>
            <a:off x="2447952" y="2329847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C9F0BB93-984A-AA9E-53F7-B5FF74459A1E}"/>
              </a:ext>
            </a:extLst>
          </p:cNvPr>
          <p:cNvSpPr/>
          <p:nvPr/>
        </p:nvSpPr>
        <p:spPr bwMode="auto">
          <a:xfrm>
            <a:off x="3629285" y="3969701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DDECBF79-0082-9FC0-1FA0-4DEE8147B3AD}"/>
              </a:ext>
            </a:extLst>
          </p:cNvPr>
          <p:cNvSpPr/>
          <p:nvPr/>
        </p:nvSpPr>
        <p:spPr bwMode="auto">
          <a:xfrm>
            <a:off x="2487244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A8F3FC3F-D983-BE61-1D9D-937656724D55}"/>
              </a:ext>
            </a:extLst>
          </p:cNvPr>
          <p:cNvSpPr/>
          <p:nvPr/>
        </p:nvSpPr>
        <p:spPr bwMode="auto">
          <a:xfrm>
            <a:off x="2943678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7F3078FB-9A68-59A5-2137-6755176467AB}"/>
              </a:ext>
            </a:extLst>
          </p:cNvPr>
          <p:cNvSpPr/>
          <p:nvPr/>
        </p:nvSpPr>
        <p:spPr bwMode="auto">
          <a:xfrm>
            <a:off x="3068467" y="3494145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A45E41C-5E50-841A-25B3-BE1E4119D1F5}"/>
              </a:ext>
            </a:extLst>
          </p:cNvPr>
          <p:cNvSpPr/>
          <p:nvPr/>
        </p:nvSpPr>
        <p:spPr bwMode="auto">
          <a:xfrm>
            <a:off x="954316" y="6309320"/>
            <a:ext cx="115606" cy="1837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9A69587-1580-10A9-3D2D-BB5B42937CF8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5173974" y="2251137"/>
            <a:ext cx="859730" cy="120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9068AAE-3B4D-D576-12FF-B7016A307BCF}"/>
              </a:ext>
            </a:extLst>
          </p:cNvPr>
          <p:cNvSpPr/>
          <p:nvPr/>
        </p:nvSpPr>
        <p:spPr bwMode="auto">
          <a:xfrm>
            <a:off x="6033704" y="2120011"/>
            <a:ext cx="11048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1E42E35-D6F0-42AE-BC60-3F2A10833B4D}"/>
              </a:ext>
            </a:extLst>
          </p:cNvPr>
          <p:cNvSpPr/>
          <p:nvPr/>
        </p:nvSpPr>
        <p:spPr bwMode="auto">
          <a:xfrm>
            <a:off x="5586067" y="2780928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A5FECEF7-99A6-0DB2-5334-E96FF50BA67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5190449" y="3929815"/>
            <a:ext cx="71838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E6F1D0B-FC84-414A-C2BD-D13FF4C37ED0}"/>
              </a:ext>
            </a:extLst>
          </p:cNvPr>
          <p:cNvSpPr/>
          <p:nvPr/>
        </p:nvSpPr>
        <p:spPr bwMode="auto">
          <a:xfrm>
            <a:off x="5908838" y="3798689"/>
            <a:ext cx="9413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286314EF-2E3C-1BE9-0C81-4387F1A0458C}"/>
              </a:ext>
            </a:extLst>
          </p:cNvPr>
          <p:cNvCxnSpPr>
            <a:cxnSpLocks/>
            <a:stCxn id="58" idx="1"/>
          </p:cNvCxnSpPr>
          <p:nvPr/>
        </p:nvCxnSpPr>
        <p:spPr>
          <a:xfrm flipH="1">
            <a:off x="3385975" y="3545886"/>
            <a:ext cx="1392454" cy="207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93C959C-F8B4-F5BC-DD98-81400FC60021}"/>
              </a:ext>
            </a:extLst>
          </p:cNvPr>
          <p:cNvSpPr/>
          <p:nvPr/>
        </p:nvSpPr>
        <p:spPr bwMode="auto">
          <a:xfrm>
            <a:off x="4778429" y="3414760"/>
            <a:ext cx="32165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3E9C3DAE-2D78-2A77-83D4-A2D706C1EC15}"/>
              </a:ext>
            </a:extLst>
          </p:cNvPr>
          <p:cNvCxnSpPr>
            <a:cxnSpLocks/>
            <a:stCxn id="62" idx="1"/>
            <a:endCxn id="37" idx="3"/>
          </p:cNvCxnSpPr>
          <p:nvPr/>
        </p:nvCxnSpPr>
        <p:spPr>
          <a:xfrm flipH="1">
            <a:off x="3131840" y="5216310"/>
            <a:ext cx="219517" cy="22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5831715-6FC3-88E6-FFF1-CE4B6D12ADA6}"/>
              </a:ext>
            </a:extLst>
          </p:cNvPr>
          <p:cNvSpPr/>
          <p:nvPr/>
        </p:nvSpPr>
        <p:spPr bwMode="auto">
          <a:xfrm>
            <a:off x="3351357" y="5085184"/>
            <a:ext cx="5037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9E49C80-7122-B6B4-5EA9-87A2721E1238}"/>
              </a:ext>
            </a:extLst>
          </p:cNvPr>
          <p:cNvSpPr/>
          <p:nvPr/>
        </p:nvSpPr>
        <p:spPr bwMode="auto">
          <a:xfrm>
            <a:off x="3629285" y="6197339"/>
            <a:ext cx="240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소멸자가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4ED4BAE4-770D-0F59-51B1-640FA6841AE9}"/>
              </a:ext>
            </a:extLst>
          </p:cNvPr>
          <p:cNvCxnSpPr>
            <a:cxnSpLocks/>
            <a:stCxn id="53" idx="2"/>
            <a:endCxn id="33" idx="0"/>
          </p:cNvCxnSpPr>
          <p:nvPr/>
        </p:nvCxnSpPr>
        <p:spPr bwMode="auto">
          <a:xfrm rot="5400000">
            <a:off x="3958982" y="1008075"/>
            <a:ext cx="425148" cy="44953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6F3F03C9-2D6D-C02E-FB1E-D537C795B016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2900828" y="4101326"/>
            <a:ext cx="231012" cy="12468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8EE0E8C-9232-C4A2-EFBD-68F6DBA70A91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692386" y="4136147"/>
            <a:ext cx="7406" cy="1203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EDF5627-CCD5-D422-ED7B-8E8109E74F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859257" y="3521328"/>
            <a:ext cx="744966" cy="7200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557DCEA3-19C3-C87A-8F10-683E4EA4CAEE}"/>
              </a:ext>
            </a:extLst>
          </p:cNvPr>
          <p:cNvCxnSpPr>
            <a:cxnSpLocks/>
            <a:stCxn id="43" idx="1"/>
            <a:endCxn id="42" idx="5"/>
          </p:cNvCxnSpPr>
          <p:nvPr/>
        </p:nvCxnSpPr>
        <p:spPr>
          <a:xfrm flipH="1" flipV="1">
            <a:off x="2656589" y="2501777"/>
            <a:ext cx="1008493" cy="14974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97E13142-333C-6824-771C-65541A7AD352}"/>
              </a:ext>
            </a:extLst>
          </p:cNvPr>
          <p:cNvCxnSpPr>
            <a:cxnSpLocks/>
            <a:stCxn id="65" idx="1"/>
          </p:cNvCxnSpPr>
          <p:nvPr/>
        </p:nvCxnSpPr>
        <p:spPr bwMode="auto">
          <a:xfrm flipH="1">
            <a:off x="1069923" y="6328465"/>
            <a:ext cx="255936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F9E86E4C-B25E-41FA-BFE5-E93FA1F48E56}"/>
              </a:ext>
            </a:extLst>
          </p:cNvPr>
          <p:cNvSpPr/>
          <p:nvPr/>
        </p:nvSpPr>
        <p:spPr bwMode="auto">
          <a:xfrm>
            <a:off x="2499180" y="261855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A6AA4D50-281A-497F-80B1-C3A5C8500DA3}"/>
              </a:ext>
            </a:extLst>
          </p:cNvPr>
          <p:cNvSpPr/>
          <p:nvPr/>
        </p:nvSpPr>
        <p:spPr bwMode="auto">
          <a:xfrm>
            <a:off x="2500244" y="425190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687D7027-BFAF-43E6-B706-2AD711737239}"/>
              </a:ext>
            </a:extLst>
          </p:cNvPr>
          <p:cNvSpPr/>
          <p:nvPr/>
        </p:nvSpPr>
        <p:spPr bwMode="auto">
          <a:xfrm>
            <a:off x="1907704" y="3706914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AD624BF9-10C0-4159-8D6D-169BE74CD523}"/>
              </a:ext>
            </a:extLst>
          </p:cNvPr>
          <p:cNvSpPr/>
          <p:nvPr/>
        </p:nvSpPr>
        <p:spPr bwMode="auto">
          <a:xfrm>
            <a:off x="2212212" y="2058968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CD548F98-2308-4B8E-BA84-D5FB38FCDB71}"/>
              </a:ext>
            </a:extLst>
          </p:cNvPr>
          <p:cNvSpPr/>
          <p:nvPr/>
        </p:nvSpPr>
        <p:spPr bwMode="auto">
          <a:xfrm>
            <a:off x="3855413" y="5491603"/>
            <a:ext cx="424497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0349B52D-6C21-4B8E-B55D-CEAA71B08D94}"/>
              </a:ext>
            </a:extLst>
          </p:cNvPr>
          <p:cNvCxnSpPr>
            <a:cxnSpLocks/>
          </p:cNvCxnSpPr>
          <p:nvPr/>
        </p:nvCxnSpPr>
        <p:spPr>
          <a:xfrm flipH="1">
            <a:off x="2800398" y="5733256"/>
            <a:ext cx="1049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04CE0AE-ADFC-49C7-A0BF-F78A0F601711}"/>
              </a:ext>
            </a:extLst>
          </p:cNvPr>
          <p:cNvSpPr/>
          <p:nvPr/>
        </p:nvSpPr>
        <p:spPr bwMode="auto">
          <a:xfrm>
            <a:off x="1835696" y="5661248"/>
            <a:ext cx="964702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034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4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8" grpId="0" animBg="1"/>
      <p:bldP spid="62" grpId="0" animBg="1"/>
      <p:bldP spid="65" grpId="0" animBg="1"/>
      <p:bldP spid="52" grpId="0" animBg="1"/>
      <p:bldP spid="59" grpId="0" animBg="1"/>
      <p:bldP spid="60" grpId="0" animBg="1"/>
      <p:bldP spid="63" grpId="0" animBg="1"/>
      <p:bldP spid="64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627" y="1309695"/>
            <a:ext cx="7643866" cy="519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3543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10573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상속이란 파생 클래스를 생성할 때 상위 베이스 클래스로부터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상속이 이루어짐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0376" y="2708920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1152128" y="221991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3C68C8A-72C5-4723-AAB8-C22C9983E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1153"/>
            <a:ext cx="7962108" cy="379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929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137665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2831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165823"/>
            <a:ext cx="327357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초기화되지 않은 값 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032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420888"/>
            <a:ext cx="7619305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40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36510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4869160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563889" y="4509120"/>
            <a:ext cx="677306" cy="235"/>
          </a:xfrm>
          <a:prstGeom prst="bentConnector4">
            <a:avLst>
              <a:gd name="adj1" fmla="val 44684"/>
              <a:gd name="adj2" fmla="val -1305907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4" y="5373216"/>
            <a:ext cx="34991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21288"/>
            <a:ext cx="3499158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이미 초기화되었으므로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endParaRPr kumimoji="0" lang="ko-KR" altLang="en-US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344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A82AC0A-F001-43CA-98E3-1DE9FA49D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58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85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085703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3" y="5589240"/>
            <a:ext cx="357116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9" y="6237312"/>
            <a:ext cx="35711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742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285861"/>
            <a:ext cx="8229600" cy="142306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상속의 장점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간결화 및 코드의 중복 작성 제거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관리의 용이함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상속의 성질을 이용하면 기존에 작성된 프로그램을 그대로 재사용할 수 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23DF728-43EF-4985-AB86-3EF8FA920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08921"/>
            <a:ext cx="7286676" cy="387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58329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A23277B-195C-4509-823C-3BA65C766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822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07FF26F-4953-4805-B401-16F357B96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0" y="3140968"/>
            <a:ext cx="7890100" cy="367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906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8C415E9-0A94-4646-B913-F5E609F5C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92" y="1844824"/>
            <a:ext cx="7486015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5859" y="208045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상속받으면 재 상속이 불가능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4090359" y="2953124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  <a:endCxn id="23" idx="3"/>
          </p:cNvCxnSpPr>
          <p:nvPr/>
        </p:nvCxnSpPr>
        <p:spPr>
          <a:xfrm flipH="1">
            <a:off x="3203849" y="3168889"/>
            <a:ext cx="886510" cy="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50758" y="4460829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93058"/>
            <a:ext cx="229352" cy="954365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1" y="2296215"/>
            <a:ext cx="1414138" cy="1429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40" y="4422496"/>
            <a:ext cx="1589718" cy="2788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4731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47068"/>
            <a:ext cx="39216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4"/>
            <a:ext cx="902894" cy="85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32819"/>
            <a:ext cx="2520271" cy="12541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 flipV="1">
            <a:off x="3347854" y="2721994"/>
            <a:ext cx="1542503" cy="14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4890357" y="2605347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4" y="3749104"/>
            <a:ext cx="2520270" cy="9943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 flipV="1">
            <a:off x="3325462" y="3926007"/>
            <a:ext cx="1609680" cy="1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4935142" y="3809485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C9402365-0EE6-4D07-BBB3-9973BCCF51D0}"/>
              </a:ext>
            </a:extLst>
          </p:cNvPr>
          <p:cNvSpPr/>
          <p:nvPr/>
        </p:nvSpPr>
        <p:spPr bwMode="auto">
          <a:xfrm>
            <a:off x="5508104" y="3447915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1F5D043F-DB5C-406A-85D3-B27F0B6D7DC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262066" y="3577707"/>
            <a:ext cx="3246041" cy="2560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3891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1" grpId="0" animBg="1"/>
      <p:bldP spid="33" grpId="0" animBg="1"/>
      <p:bldP spid="36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  <p:bldP spid="7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42942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63" y="1785926"/>
            <a:ext cx="732635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3BEE89E-3BA3-4FC1-807C-77010AEE5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1" y="1706573"/>
            <a:ext cx="6874688" cy="474676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A45595E-B5AF-9DAB-6C97-DD6B4E3C0C16}"/>
              </a:ext>
            </a:extLst>
          </p:cNvPr>
          <p:cNvSpPr/>
          <p:nvPr/>
        </p:nvSpPr>
        <p:spPr>
          <a:xfrm>
            <a:off x="810916" y="1340772"/>
            <a:ext cx="7577508" cy="51125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Parent1{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"Parent1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Parent1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"Parent2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Parent2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Parent1,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MC.function1();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MC.function2();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EE8375E-C17B-45CC-D8A3-CC0CC51B206B}"/>
              </a:ext>
            </a:extLst>
          </p:cNvPr>
          <p:cNvSpPr/>
          <p:nvPr/>
        </p:nvSpPr>
        <p:spPr bwMode="auto">
          <a:xfrm>
            <a:off x="1224199" y="1830745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2C30AA8-6B57-194B-91A6-229E53FAE860}"/>
              </a:ext>
            </a:extLst>
          </p:cNvPr>
          <p:cNvSpPr/>
          <p:nvPr/>
        </p:nvSpPr>
        <p:spPr bwMode="auto">
          <a:xfrm>
            <a:off x="1840575" y="3500238"/>
            <a:ext cx="412520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8006DE6-3B94-CC3F-2F75-2737E1D9AED5}"/>
              </a:ext>
            </a:extLst>
          </p:cNvPr>
          <p:cNvSpPr/>
          <p:nvPr/>
        </p:nvSpPr>
        <p:spPr bwMode="auto">
          <a:xfrm>
            <a:off x="1241991" y="3507913"/>
            <a:ext cx="567574" cy="2549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01CCBF8-CBB0-49A6-DABA-34A68E5E99FE}"/>
              </a:ext>
            </a:extLst>
          </p:cNvPr>
          <p:cNvSpPr/>
          <p:nvPr/>
        </p:nvSpPr>
        <p:spPr bwMode="auto">
          <a:xfrm>
            <a:off x="1710631" y="2154557"/>
            <a:ext cx="3600636" cy="2575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524540E0-38DE-8DAA-1B2E-70B2AAA1BDBD}"/>
              </a:ext>
            </a:extLst>
          </p:cNvPr>
          <p:cNvSpPr/>
          <p:nvPr/>
        </p:nvSpPr>
        <p:spPr bwMode="auto">
          <a:xfrm>
            <a:off x="1723425" y="2987366"/>
            <a:ext cx="3600632" cy="2661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62ECD6C-766C-2545-F22C-2C7F5EBB4B81}"/>
              </a:ext>
            </a:extLst>
          </p:cNvPr>
          <p:cNvGrpSpPr/>
          <p:nvPr/>
        </p:nvGrpSpPr>
        <p:grpSpPr>
          <a:xfrm>
            <a:off x="2843808" y="2409715"/>
            <a:ext cx="795253" cy="1624976"/>
            <a:chOff x="2987824" y="3038073"/>
            <a:chExt cx="864096" cy="1759078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04FC89BB-9373-D74B-6726-8E28C0181EAB}"/>
                </a:ext>
              </a:extLst>
            </p:cNvPr>
            <p:cNvCxnSpPr/>
            <p:nvPr/>
          </p:nvCxnSpPr>
          <p:spPr bwMode="auto">
            <a:xfrm>
              <a:off x="2987824" y="3038073"/>
              <a:ext cx="0" cy="52950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FC88ECB7-026D-872E-DB0A-0E49B69FC5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7824" y="3567581"/>
              <a:ext cx="86409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D8F6ECA1-28CC-FCBF-CE57-D8CD3E4A835B}"/>
                </a:ext>
              </a:extLst>
            </p:cNvPr>
            <p:cNvCxnSpPr/>
            <p:nvPr/>
          </p:nvCxnSpPr>
          <p:spPr bwMode="auto">
            <a:xfrm>
              <a:off x="3851920" y="3567581"/>
              <a:ext cx="0" cy="122957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5063DFAF-4BE8-299B-650A-E9AC811E062B}"/>
              </a:ext>
            </a:extLst>
          </p:cNvPr>
          <p:cNvGrpSpPr/>
          <p:nvPr/>
        </p:nvGrpSpPr>
        <p:grpSpPr>
          <a:xfrm>
            <a:off x="4282985" y="3265366"/>
            <a:ext cx="432049" cy="760050"/>
            <a:chOff x="4283967" y="4519354"/>
            <a:chExt cx="432049" cy="1182580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6A5F3ABD-AEE5-A0AB-F2F0-4898B84B01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9140" y="4519354"/>
              <a:ext cx="0" cy="30115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6002E314-6ECE-00AC-AD2B-4C98CA12E7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3967" y="4820505"/>
              <a:ext cx="4320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9462E135-23EB-3663-0E9C-2B0C82D606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016" y="4820504"/>
              <a:ext cx="0" cy="88143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F51BA2D0-EA98-4CFA-183F-A47F989E08CC}"/>
              </a:ext>
            </a:extLst>
          </p:cNvPr>
          <p:cNvSpPr/>
          <p:nvPr/>
        </p:nvSpPr>
        <p:spPr bwMode="auto">
          <a:xfrm>
            <a:off x="4053896" y="1772816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1(Parent1)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AB2E6E78-EE58-4400-277B-CED8F61B1FCC}"/>
              </a:ext>
            </a:extLst>
          </p:cNvPr>
          <p:cNvSpPr/>
          <p:nvPr/>
        </p:nvSpPr>
        <p:spPr bwMode="auto">
          <a:xfrm>
            <a:off x="4053896" y="2648362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2(Parent2)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21909D4-F20A-3D45-077D-3B272CA0ADF8}"/>
              </a:ext>
            </a:extLst>
          </p:cNvPr>
          <p:cNvCxnSpPr>
            <a:cxnSpLocks/>
            <a:endCxn id="53" idx="3"/>
          </p:cNvCxnSpPr>
          <p:nvPr/>
        </p:nvCxnSpPr>
        <p:spPr bwMode="auto">
          <a:xfrm flipH="1" flipV="1">
            <a:off x="1904075" y="2795732"/>
            <a:ext cx="2139155" cy="14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E2DC402-B357-1AB7-4123-3A3C7DCF288E}"/>
              </a:ext>
            </a:extLst>
          </p:cNvPr>
          <p:cNvCxnSpPr>
            <a:cxnSpLocks/>
          </p:cNvCxnSpPr>
          <p:nvPr/>
        </p:nvCxnSpPr>
        <p:spPr bwMode="auto">
          <a:xfrm flipH="1">
            <a:off x="1904075" y="1920418"/>
            <a:ext cx="21498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03742EC-B549-45AB-8B7A-AFCA8B582099}"/>
              </a:ext>
            </a:extLst>
          </p:cNvPr>
          <p:cNvSpPr/>
          <p:nvPr/>
        </p:nvSpPr>
        <p:spPr bwMode="auto">
          <a:xfrm>
            <a:off x="5076055" y="4983538"/>
            <a:ext cx="26479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F95238B-D123-47DD-84E0-CBFFC82665F3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870000" y="5475027"/>
            <a:ext cx="2206056" cy="129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5E2A74B-DF2C-455B-9D4A-DA81A50B0EA0}"/>
              </a:ext>
            </a:extLst>
          </p:cNvPr>
          <p:cNvSpPr/>
          <p:nvPr/>
        </p:nvSpPr>
        <p:spPr bwMode="auto">
          <a:xfrm>
            <a:off x="5076056" y="5356859"/>
            <a:ext cx="26479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E39DCAF-F9CF-455B-A980-6288341B4862}"/>
              </a:ext>
            </a:extLst>
          </p:cNvPr>
          <p:cNvSpPr/>
          <p:nvPr/>
        </p:nvSpPr>
        <p:spPr bwMode="auto">
          <a:xfrm>
            <a:off x="5076056" y="5791696"/>
            <a:ext cx="24482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DB8A554-EF38-46CD-9F29-657C91F9F9E3}"/>
              </a:ext>
            </a:extLst>
          </p:cNvPr>
          <p:cNvSpPr/>
          <p:nvPr/>
        </p:nvSpPr>
        <p:spPr bwMode="auto">
          <a:xfrm>
            <a:off x="1776613" y="52210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037A63CB-EF2A-4543-8573-BE1AD0648C05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2882865" y="5114663"/>
            <a:ext cx="2193190" cy="1926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194FF4CD-4609-40DA-B123-5FEA7F1B4DBF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rot="10800000">
            <a:off x="2894516" y="5647052"/>
            <a:ext cx="2181540" cy="27577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81E48CD-F697-491D-9E1D-4D45CB27E823}"/>
              </a:ext>
            </a:extLst>
          </p:cNvPr>
          <p:cNvSpPr/>
          <p:nvPr/>
        </p:nvSpPr>
        <p:spPr bwMode="auto">
          <a:xfrm>
            <a:off x="1220576" y="2666520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6B72F67-E115-47F3-9B53-E4B29069D8FF}"/>
              </a:ext>
            </a:extLst>
          </p:cNvPr>
          <p:cNvSpPr/>
          <p:nvPr/>
        </p:nvSpPr>
        <p:spPr bwMode="auto">
          <a:xfrm>
            <a:off x="2885536" y="3507084"/>
            <a:ext cx="483871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AA7C649F-8846-4FBC-90FB-AC72EF1CA895}"/>
              </a:ext>
            </a:extLst>
          </p:cNvPr>
          <p:cNvGrpSpPr/>
          <p:nvPr/>
        </p:nvGrpSpPr>
        <p:grpSpPr>
          <a:xfrm>
            <a:off x="446739" y="1853062"/>
            <a:ext cx="1124181" cy="1654021"/>
            <a:chOff x="107504" y="2132857"/>
            <a:chExt cx="1452553" cy="2858745"/>
          </a:xfrm>
        </p:grpSpPr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BB1A4750-BBF0-4F42-B210-635F1B38DF3B}"/>
                </a:ext>
              </a:extLst>
            </p:cNvPr>
            <p:cNvCxnSpPr/>
            <p:nvPr/>
          </p:nvCxnSpPr>
          <p:spPr bwMode="auto">
            <a:xfrm flipH="1">
              <a:off x="323528" y="2132857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9EFB3E39-6A88-4988-A28F-ACDADC837EE6}"/>
                </a:ext>
              </a:extLst>
            </p:cNvPr>
            <p:cNvCxnSpPr/>
            <p:nvPr/>
          </p:nvCxnSpPr>
          <p:spPr bwMode="auto">
            <a:xfrm>
              <a:off x="323528" y="2132857"/>
              <a:ext cx="0" cy="14347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4A393931-92D5-4426-9223-38DDFBE7F913}"/>
                </a:ext>
              </a:extLst>
            </p:cNvPr>
            <p:cNvCxnSpPr/>
            <p:nvPr/>
          </p:nvCxnSpPr>
          <p:spPr bwMode="auto">
            <a:xfrm>
              <a:off x="323528" y="3567581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414299D9-314B-4FEC-A411-F7820A180609}"/>
                </a:ext>
              </a:extLst>
            </p:cNvPr>
            <p:cNvCxnSpPr/>
            <p:nvPr/>
          </p:nvCxnSpPr>
          <p:spPr bwMode="auto">
            <a:xfrm flipH="1">
              <a:off x="107504" y="2852936"/>
              <a:ext cx="21602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4C7D3176-9162-411A-8764-4E90E3BAF7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2852936"/>
              <a:ext cx="0" cy="19082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712FC891-ADB5-4CFA-8B29-9C289747DE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4761209"/>
              <a:ext cx="145125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화살표 연결선 65">
              <a:extLst>
                <a:ext uri="{FF2B5EF4-FFF2-40B4-BE49-F238E27FC236}">
                  <a16:creationId xmlns:a16="http://schemas.microsoft.com/office/drawing/2014/main" id="{866F03C4-0240-474D-9F8E-46E2FED4F4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58762" y="4765952"/>
              <a:ext cx="1295" cy="225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47B815B-5DC1-40D9-96D5-78D322BBE549}"/>
              </a:ext>
            </a:extLst>
          </p:cNvPr>
          <p:cNvSpPr/>
          <p:nvPr/>
        </p:nvSpPr>
        <p:spPr bwMode="auto">
          <a:xfrm>
            <a:off x="1780164" y="53734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3326F48-31A0-4EA1-A9AD-73CAED2413A0}"/>
              </a:ext>
            </a:extLst>
          </p:cNvPr>
          <p:cNvSpPr/>
          <p:nvPr/>
        </p:nvSpPr>
        <p:spPr bwMode="auto">
          <a:xfrm>
            <a:off x="1780164" y="5560799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061349AC-DE9D-4D16-B939-5D7B5EC21A5B}"/>
              </a:ext>
            </a:extLst>
          </p:cNvPr>
          <p:cNvSpPr/>
          <p:nvPr/>
        </p:nvSpPr>
        <p:spPr bwMode="auto">
          <a:xfrm>
            <a:off x="5062388" y="4577880"/>
            <a:ext cx="25941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15985BEB-B483-4F06-B809-9AA9C92CCAEB}"/>
              </a:ext>
            </a:extLst>
          </p:cNvPr>
          <p:cNvSpPr/>
          <p:nvPr/>
        </p:nvSpPr>
        <p:spPr bwMode="auto">
          <a:xfrm>
            <a:off x="1784193" y="4869816"/>
            <a:ext cx="98760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BD38DB1F-6EC0-47B2-8369-3C715066DE3F}"/>
              </a:ext>
            </a:extLst>
          </p:cNvPr>
          <p:cNvCxnSpPr>
            <a:cxnSpLocks/>
            <a:stCxn id="76" idx="1"/>
          </p:cNvCxnSpPr>
          <p:nvPr/>
        </p:nvCxnSpPr>
        <p:spPr bwMode="auto">
          <a:xfrm rot="10800000" flipV="1">
            <a:off x="2771800" y="4709005"/>
            <a:ext cx="2290588" cy="2745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FAA568A-D63D-42B5-BA95-8C270F67EA1C}"/>
              </a:ext>
            </a:extLst>
          </p:cNvPr>
          <p:cNvSpPr/>
          <p:nvPr/>
        </p:nvSpPr>
        <p:spPr bwMode="auto">
          <a:xfrm>
            <a:off x="5512047" y="3554253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FAB74E7-3001-4A83-A46D-BB1D87B9558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69408" y="3725641"/>
            <a:ext cx="2145055" cy="728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EC803550-F878-4E54-B65B-83A053706BB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252109" y="3572903"/>
            <a:ext cx="3262353" cy="835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934C0E8B-2383-4ECD-8568-A2384855198C}"/>
              </a:ext>
            </a:extLst>
          </p:cNvPr>
          <p:cNvSpPr/>
          <p:nvPr/>
        </p:nvSpPr>
        <p:spPr bwMode="auto">
          <a:xfrm>
            <a:off x="5374047" y="3870568"/>
            <a:ext cx="25941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상속됨</a:t>
            </a: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B94AADEF-C0EE-43CD-884F-2844E883983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639061" y="4019372"/>
            <a:ext cx="1724323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7E3FD316-67FA-48EB-9E41-B8F9AF225DBC}"/>
              </a:ext>
            </a:extLst>
          </p:cNvPr>
          <p:cNvSpPr/>
          <p:nvPr/>
        </p:nvSpPr>
        <p:spPr bwMode="auto">
          <a:xfrm>
            <a:off x="164345" y="4054233"/>
            <a:ext cx="15462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11DED842-0E3E-4E52-B46E-79F98878CEC4}"/>
              </a:ext>
            </a:extLst>
          </p:cNvPr>
          <p:cNvCxnSpPr>
            <a:cxnSpLocks/>
            <a:stCxn id="111" idx="0"/>
            <a:endCxn id="32" idx="2"/>
          </p:cNvCxnSpPr>
          <p:nvPr/>
        </p:nvCxnSpPr>
        <p:spPr bwMode="auto">
          <a:xfrm flipV="1">
            <a:off x="937488" y="3762879"/>
            <a:ext cx="588290" cy="291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 animBg="1"/>
      <p:bldP spid="34" grpId="0" animBg="1"/>
      <p:bldP spid="35" grpId="0" animBg="1"/>
      <p:bldP spid="90" grpId="0" animBg="1"/>
      <p:bldP spid="94" grpId="0" animBg="1"/>
      <p:bldP spid="37" grpId="0" animBg="1"/>
      <p:bldP spid="44" grpId="0" animBg="1"/>
      <p:bldP spid="45" grpId="0" animBg="1"/>
      <p:bldP spid="47" grpId="0" animBg="1"/>
      <p:bldP spid="53" grpId="0" animBg="1"/>
      <p:bldP spid="54" grpId="0" animBg="1"/>
      <p:bldP spid="67" grpId="0" animBg="1"/>
      <p:bldP spid="68" grpId="0" animBg="1"/>
      <p:bldP spid="76" grpId="0" animBg="1"/>
      <p:bldP spid="77" grpId="0" animBg="1"/>
      <p:bldP spid="84" grpId="0" animBg="1"/>
      <p:bldP spid="97" grpId="0" animBg="1"/>
      <p:bldP spid="1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(class)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271463" indent="-90488" eaLnBrk="1" hangingPunct="1">
              <a:buClr>
                <a:srgbClr val="2F2385"/>
              </a:buClr>
              <a:buSzPct val="85000"/>
              <a:buFont typeface="맑은 고딕" panose="020B0503020000020004" pitchFamily="50" charset="-127"/>
              <a:buChar char="■"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접근 제어 지정자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71538" y="1428737"/>
            <a:ext cx="7920038" cy="215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멤버는 클래스 내부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외부에서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참조가 가능함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 만이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함수와 클래스를 상속받은 파생 클래스의 멤버 함수가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지정자가 생략되면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지정자로 지정됨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1" name="개체 40">
            <a:extLst>
              <a:ext uri="{FF2B5EF4-FFF2-40B4-BE49-F238E27FC236}">
                <a16:creationId xmlns:a16="http://schemas.microsoft.com/office/drawing/2014/main" id="{AAFAC611-487B-4F09-96D3-8651C839D93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61146" y="3576720"/>
          <a:ext cx="6740822" cy="2926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Visio" r:id="rId3" imgW="4543253" imgH="1990657" progId="Visio.Drawing.15">
                  <p:embed/>
                </p:oleObj>
              </mc:Choice>
              <mc:Fallback>
                <p:oleObj name="Visio" r:id="rId3" imgW="4543253" imgH="1990657" progId="Visio.Drawing.15">
                  <p:embed/>
                  <p:pic>
                    <p:nvPicPr>
                      <p:cNvPr id="41" name="개체 40">
                        <a:extLst>
                          <a:ext uri="{FF2B5EF4-FFF2-40B4-BE49-F238E27FC236}">
                            <a16:creationId xmlns:a16="http://schemas.microsoft.com/office/drawing/2014/main" id="{AAFAC611-487B-4F09-96D3-8651C839D9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1146" y="3576720"/>
                        <a:ext cx="6740822" cy="2926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50" y="1703147"/>
            <a:ext cx="7920038" cy="107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7902D37-7A94-46CB-ADF6-7A078D53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7416824" cy="414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DEF04524-5D0D-4F35-967B-077BBF76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177" y="1320902"/>
            <a:ext cx="8229600" cy="38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v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18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  <a:defRPr/>
            </a:pPr>
            <a:endParaRPr lang="en-US" altLang="ko-KR" sz="18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83568" y="144386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C102B95-BB00-43B0-9FA5-DA4C01251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76117"/>
            <a:ext cx="7200799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0AE11C6-57A6-4A74-5BB4-A6E760DA9350}"/>
              </a:ext>
            </a:extLst>
          </p:cNvPr>
          <p:cNvSpPr/>
          <p:nvPr/>
        </p:nvSpPr>
        <p:spPr>
          <a:xfrm>
            <a:off x="767426" y="1196752"/>
            <a:ext cx="762099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x,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3CBE29C-8AB9-35D6-B4E4-A0C60C53096B}"/>
              </a:ext>
            </a:extLst>
          </p:cNvPr>
          <p:cNvSpPr/>
          <p:nvPr/>
        </p:nvSpPr>
        <p:spPr bwMode="auto">
          <a:xfrm>
            <a:off x="3712402" y="1606085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92C8C8A-D3F2-B797-3B2E-A94574AE74F4}"/>
              </a:ext>
            </a:extLst>
          </p:cNvPr>
          <p:cNvCxnSpPr>
            <a:cxnSpLocks/>
            <a:stCxn id="29" idx="1"/>
            <a:endCxn id="30" idx="3"/>
          </p:cNvCxnSpPr>
          <p:nvPr/>
        </p:nvCxnSpPr>
        <p:spPr>
          <a:xfrm flipH="1">
            <a:off x="2406329" y="2191974"/>
            <a:ext cx="1768393" cy="2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A8E6702-C735-148B-8C0F-D900882FE93F}"/>
              </a:ext>
            </a:extLst>
          </p:cNvPr>
          <p:cNvSpPr/>
          <p:nvPr/>
        </p:nvSpPr>
        <p:spPr bwMode="auto">
          <a:xfrm>
            <a:off x="4174722" y="2060848"/>
            <a:ext cx="313358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76DB4B3-D77D-C565-C0AB-441F8751EB35}"/>
              </a:ext>
            </a:extLst>
          </p:cNvPr>
          <p:cNvSpPr/>
          <p:nvPr/>
        </p:nvSpPr>
        <p:spPr bwMode="auto">
          <a:xfrm>
            <a:off x="4174722" y="2485081"/>
            <a:ext cx="26295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F6A9A6A-39B4-B20D-20A0-2DEB468B2ED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2584045" y="3364935"/>
            <a:ext cx="2370668" cy="5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87EEFC1-CAA4-F08A-2565-945655768822}"/>
              </a:ext>
            </a:extLst>
          </p:cNvPr>
          <p:cNvSpPr/>
          <p:nvPr/>
        </p:nvSpPr>
        <p:spPr bwMode="auto">
          <a:xfrm>
            <a:off x="4954713" y="3233809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E07E713-5493-5D08-79E7-5C249EDD8F6F}"/>
              </a:ext>
            </a:extLst>
          </p:cNvPr>
          <p:cNvSpPr/>
          <p:nvPr/>
        </p:nvSpPr>
        <p:spPr bwMode="auto">
          <a:xfrm>
            <a:off x="5250163" y="3624637"/>
            <a:ext cx="9780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5513EE4B-0532-67CD-4D5E-34A8D4EEDAA7}"/>
              </a:ext>
            </a:extLst>
          </p:cNvPr>
          <p:cNvSpPr/>
          <p:nvPr/>
        </p:nvSpPr>
        <p:spPr bwMode="auto">
          <a:xfrm>
            <a:off x="4520217" y="4439668"/>
            <a:ext cx="2629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84632C6-20EF-E329-2898-D0FE0F31A8BA}"/>
              </a:ext>
            </a:extLst>
          </p:cNvPr>
          <p:cNvSpPr/>
          <p:nvPr/>
        </p:nvSpPr>
        <p:spPr bwMode="auto">
          <a:xfrm>
            <a:off x="4520217" y="5635988"/>
            <a:ext cx="35801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399B3D7-2F87-983F-7137-1C914BEE487B}"/>
              </a:ext>
            </a:extLst>
          </p:cNvPr>
          <p:cNvSpPr/>
          <p:nvPr/>
        </p:nvSpPr>
        <p:spPr bwMode="auto">
          <a:xfrm>
            <a:off x="827016" y="1816311"/>
            <a:ext cx="1757030" cy="11562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5989E193-D679-75A1-3D8B-28834ACADCC1}"/>
              </a:ext>
            </a:extLst>
          </p:cNvPr>
          <p:cNvSpPr/>
          <p:nvPr/>
        </p:nvSpPr>
        <p:spPr bwMode="auto">
          <a:xfrm>
            <a:off x="1763688" y="2090592"/>
            <a:ext cx="642641" cy="2071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2A1A54-5A37-281C-3AD5-5E27C8BFCC61}"/>
              </a:ext>
            </a:extLst>
          </p:cNvPr>
          <p:cNvSpPr/>
          <p:nvPr/>
        </p:nvSpPr>
        <p:spPr bwMode="auto">
          <a:xfrm>
            <a:off x="1763688" y="2500679"/>
            <a:ext cx="509987" cy="2071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22635C-379B-BBB1-11CA-CF043C04957D}"/>
              </a:ext>
            </a:extLst>
          </p:cNvPr>
          <p:cNvSpPr/>
          <p:nvPr/>
        </p:nvSpPr>
        <p:spPr bwMode="auto">
          <a:xfrm>
            <a:off x="827016" y="3052118"/>
            <a:ext cx="3693201" cy="11811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427C3FF-AE0F-84E8-E96B-51BA900A93A8}"/>
              </a:ext>
            </a:extLst>
          </p:cNvPr>
          <p:cNvSpPr/>
          <p:nvPr/>
        </p:nvSpPr>
        <p:spPr bwMode="auto">
          <a:xfrm>
            <a:off x="2030789" y="3139668"/>
            <a:ext cx="553257" cy="255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DEFC0C7-1087-605D-A4DA-0A1A946AA941}"/>
              </a:ext>
            </a:extLst>
          </p:cNvPr>
          <p:cNvSpPr/>
          <p:nvPr/>
        </p:nvSpPr>
        <p:spPr bwMode="auto">
          <a:xfrm>
            <a:off x="1771466" y="4822010"/>
            <a:ext cx="1179120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1D437AE-F78C-89D2-865B-1821FBD1F9C6}"/>
              </a:ext>
            </a:extLst>
          </p:cNvPr>
          <p:cNvSpPr/>
          <p:nvPr/>
        </p:nvSpPr>
        <p:spPr bwMode="auto">
          <a:xfrm>
            <a:off x="1771465" y="5257593"/>
            <a:ext cx="1152776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9A30D6FD-490F-5752-9B49-E0193CF274DD}"/>
              </a:ext>
            </a:extLst>
          </p:cNvPr>
          <p:cNvCxnSpPr>
            <a:cxnSpLocks/>
            <a:stCxn id="31" idx="2"/>
          </p:cNvCxnSpPr>
          <p:nvPr/>
        </p:nvCxnSpPr>
        <p:spPr bwMode="auto">
          <a:xfrm rot="5400000">
            <a:off x="1351751" y="2975762"/>
            <a:ext cx="934852" cy="3990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2486054C-BA1F-A5AA-8EF2-F8976057C5CE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rot="10800000" flipV="1">
            <a:off x="2584046" y="1737210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10C6059F-3B3D-86A3-5F86-FE6335338B80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rot="10800000">
            <a:off x="2273676" y="2590770"/>
            <a:ext cx="1901046" cy="1100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DB235B2B-26F4-7CF8-6A78-60FED205C43F}"/>
              </a:ext>
            </a:extLst>
          </p:cNvPr>
          <p:cNvCxnSpPr>
            <a:cxnSpLocks/>
            <a:stCxn id="43" idx="1"/>
            <a:endCxn id="34" idx="3"/>
          </p:cNvCxnSpPr>
          <p:nvPr/>
        </p:nvCxnSpPr>
        <p:spPr bwMode="auto">
          <a:xfrm rot="10800000">
            <a:off x="4520217" y="3642691"/>
            <a:ext cx="729946" cy="11307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99233DA-07E1-6693-FD5C-C95C9429A15C}"/>
              </a:ext>
            </a:extLst>
          </p:cNvPr>
          <p:cNvCxnSpPr>
            <a:cxnSpLocks/>
            <a:stCxn id="47" idx="1"/>
            <a:endCxn id="42" idx="3"/>
          </p:cNvCxnSpPr>
          <p:nvPr/>
        </p:nvCxnSpPr>
        <p:spPr bwMode="auto">
          <a:xfrm rot="10800000" flipV="1">
            <a:off x="2950587" y="4570793"/>
            <a:ext cx="1569631" cy="3876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83DEA6E2-2E32-74C7-D389-B300FA7CA290}"/>
              </a:ext>
            </a:extLst>
          </p:cNvPr>
          <p:cNvCxnSpPr>
            <a:cxnSpLocks/>
            <a:stCxn id="51" idx="1"/>
            <a:endCxn id="44" idx="3"/>
          </p:cNvCxnSpPr>
          <p:nvPr/>
        </p:nvCxnSpPr>
        <p:spPr bwMode="auto">
          <a:xfrm rot="10800000">
            <a:off x="2924241" y="5378508"/>
            <a:ext cx="1595976" cy="5578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5" grpId="0" animBg="1"/>
      <p:bldP spid="39" grpId="0" animBg="1"/>
      <p:bldP spid="43" grpId="0" animBg="1"/>
      <p:bldP spid="47" grpId="0" animBg="1"/>
      <p:bldP spid="51" grpId="0" animBg="1"/>
      <p:bldP spid="2" grpId="0" animBg="1"/>
      <p:bldP spid="30" grpId="0" animBg="1"/>
      <p:bldP spid="31" grpId="0" animBg="1"/>
      <p:bldP spid="34" grpId="0" animBg="1"/>
      <p:bldP spid="40" grpId="0" animBg="1"/>
      <p:bldP spid="42" grpId="0" animBg="1"/>
      <p:bldP spid="44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17871</TotalTime>
  <Words>3487</Words>
  <Application>Microsoft Office PowerPoint</Application>
  <PresentationFormat>화면 슬라이드 쇼(4:3)</PresentationFormat>
  <Paragraphs>680</Paragraphs>
  <Slides>48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54" baseType="lpstr">
      <vt:lpstr>굴림</vt:lpstr>
      <vt:lpstr>맑은 고딕</vt:lpstr>
      <vt:lpstr>Arial</vt:lpstr>
      <vt:lpstr>Wingdings</vt:lpstr>
      <vt:lpstr>색종이 상자</vt:lpstr>
      <vt:lpstr>Visio</vt:lpstr>
      <vt:lpstr>[8주차 C++ 언어프로그래밍]상속, 다중상속</vt:lpstr>
      <vt:lpstr>상속(inheritance) 이란?</vt:lpstr>
      <vt:lpstr>상속(inheritance) 이란?</vt:lpstr>
      <vt:lpstr>상속(inheritance) 이란?</vt:lpstr>
      <vt:lpstr> 파생 클래스를 선언하는 방법</vt:lpstr>
      <vt:lpstr>클래스(class)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1601</cp:revision>
  <dcterms:created xsi:type="dcterms:W3CDTF">2009-03-24T09:38:36Z</dcterms:created>
  <dcterms:modified xsi:type="dcterms:W3CDTF">2026-02-04T05:40:09Z</dcterms:modified>
</cp:coreProperties>
</file>