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1" r:id="rId6"/>
    <p:sldId id="498" r:id="rId7"/>
    <p:sldId id="324" r:id="rId8"/>
    <p:sldId id="32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8" r:id="rId35"/>
    <p:sldId id="289" r:id="rId36"/>
    <p:sldId id="291" r:id="rId37"/>
    <p:sldId id="292" r:id="rId38"/>
    <p:sldId id="293" r:id="rId39"/>
    <p:sldId id="294" r:id="rId40"/>
    <p:sldId id="295" r:id="rId41"/>
    <p:sldId id="1215" r:id="rId42"/>
    <p:sldId id="1216" r:id="rId43"/>
    <p:sldId id="322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5" r:id="rId53"/>
    <p:sldId id="306" r:id="rId54"/>
    <p:sldId id="307" r:id="rId55"/>
    <p:sldId id="308" r:id="rId56"/>
    <p:sldId id="497" r:id="rId57"/>
    <p:sldId id="310" r:id="rId58"/>
    <p:sldId id="311" r:id="rId59"/>
    <p:sldId id="312" r:id="rId6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6F0FA"/>
    <a:srgbClr val="83D4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3450" autoAdjust="0"/>
  </p:normalViewPr>
  <p:slideViewPr>
    <p:cSldViewPr>
      <p:cViewPr varScale="1">
        <p:scale>
          <a:sx n="108" d="100"/>
          <a:sy n="108" d="100"/>
        </p:scale>
        <p:origin x="102" y="240"/>
      </p:cViewPr>
      <p:guideLst>
        <p:guide orient="horz" pos="21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10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58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[6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연산자 중복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01E5EBC-A7E8-76F4-4A6D-4CAB523A647D}"/>
              </a:ext>
            </a:extLst>
          </p:cNvPr>
          <p:cNvSpPr/>
          <p:nvPr/>
        </p:nvSpPr>
        <p:spPr>
          <a:xfrm>
            <a:off x="755576" y="1196752"/>
            <a:ext cx="763284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F73F432-031D-5FEA-5473-92DEF3288F36}"/>
              </a:ext>
            </a:extLst>
          </p:cNvPr>
          <p:cNvSpPr/>
          <p:nvPr/>
        </p:nvSpPr>
        <p:spPr bwMode="auto">
          <a:xfrm>
            <a:off x="4520497" y="2871843"/>
            <a:ext cx="3651904" cy="28511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9515FAD-5E3C-C8F7-354B-E0FB0056E82E}"/>
              </a:ext>
            </a:extLst>
          </p:cNvPr>
          <p:cNvSpPr/>
          <p:nvPr/>
        </p:nvSpPr>
        <p:spPr bwMode="auto">
          <a:xfrm>
            <a:off x="4515293" y="3882722"/>
            <a:ext cx="346099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D8AB09EE-0053-944A-2B99-11F28F2B4879}"/>
              </a:ext>
            </a:extLst>
          </p:cNvPr>
          <p:cNvCxnSpPr>
            <a:cxnSpLocks/>
            <a:stCxn id="26" idx="1"/>
            <a:endCxn id="22" idx="3"/>
          </p:cNvCxnSpPr>
          <p:nvPr/>
        </p:nvCxnSpPr>
        <p:spPr>
          <a:xfrm flipH="1">
            <a:off x="2367973" y="5187912"/>
            <a:ext cx="214732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7F0E31A-FA6B-9C97-9B62-EF56965EF2DE}"/>
              </a:ext>
            </a:extLst>
          </p:cNvPr>
          <p:cNvSpPr/>
          <p:nvPr/>
        </p:nvSpPr>
        <p:spPr bwMode="auto">
          <a:xfrm>
            <a:off x="4515293" y="5049091"/>
            <a:ext cx="189796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5F991E2-A15B-2DC7-79A7-A9EB6F9A45DC}"/>
              </a:ext>
            </a:extLst>
          </p:cNvPr>
          <p:cNvSpPr/>
          <p:nvPr/>
        </p:nvSpPr>
        <p:spPr bwMode="auto">
          <a:xfrm>
            <a:off x="4522475" y="4588713"/>
            <a:ext cx="23300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803E580-E033-ECC2-4E1C-9B0660424098}"/>
              </a:ext>
            </a:extLst>
          </p:cNvPr>
          <p:cNvSpPr/>
          <p:nvPr/>
        </p:nvSpPr>
        <p:spPr>
          <a:xfrm>
            <a:off x="1667542" y="2856455"/>
            <a:ext cx="2472410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7E2DC89-7FE6-8B6F-60F2-2E0DCC4041E9}"/>
              </a:ext>
            </a:extLst>
          </p:cNvPr>
          <p:cNvSpPr/>
          <p:nvPr/>
        </p:nvSpPr>
        <p:spPr>
          <a:xfrm>
            <a:off x="1736645" y="3353917"/>
            <a:ext cx="5571660" cy="28511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0BE2FC5-CF4B-F5DD-50B9-BB20F01CA54B}"/>
              </a:ext>
            </a:extLst>
          </p:cNvPr>
          <p:cNvSpPr/>
          <p:nvPr/>
        </p:nvSpPr>
        <p:spPr>
          <a:xfrm>
            <a:off x="1736644" y="4567730"/>
            <a:ext cx="1683228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649E794-60B9-FA7D-C297-04427584709D}"/>
              </a:ext>
            </a:extLst>
          </p:cNvPr>
          <p:cNvSpPr/>
          <p:nvPr/>
        </p:nvSpPr>
        <p:spPr>
          <a:xfrm>
            <a:off x="1707915" y="5033703"/>
            <a:ext cx="660058" cy="30841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45A7D1C2-55A1-1092-C1DF-2FC310D062E6}"/>
              </a:ext>
            </a:extLst>
          </p:cNvPr>
          <p:cNvCxnSpPr>
            <a:cxnSpLocks/>
            <a:stCxn id="28" idx="1"/>
            <a:endCxn id="19" idx="3"/>
          </p:cNvCxnSpPr>
          <p:nvPr/>
        </p:nvCxnSpPr>
        <p:spPr>
          <a:xfrm flipH="1" flipV="1">
            <a:off x="3419872" y="4721940"/>
            <a:ext cx="1102603" cy="55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E6D70CFA-6848-48B8-922B-57198155D9CB}"/>
              </a:ext>
            </a:extLst>
          </p:cNvPr>
          <p:cNvCxnSpPr>
            <a:cxnSpLocks/>
            <a:stCxn id="16" idx="1"/>
            <a:endCxn id="2" idx="3"/>
          </p:cNvCxnSpPr>
          <p:nvPr/>
        </p:nvCxnSpPr>
        <p:spPr>
          <a:xfrm flipH="1" flipV="1">
            <a:off x="4139952" y="3010665"/>
            <a:ext cx="380545" cy="37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B9774B5E-CC8A-4A99-BD32-8A43C93B73DD}"/>
              </a:ext>
            </a:extLst>
          </p:cNvPr>
          <p:cNvCxnSpPr>
            <a:cxnSpLocks/>
            <a:stCxn id="21" idx="1"/>
          </p:cNvCxnSpPr>
          <p:nvPr/>
        </p:nvCxnSpPr>
        <p:spPr>
          <a:xfrm rot="10800000">
            <a:off x="4326361" y="3639038"/>
            <a:ext cx="188932" cy="47483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01E91B3F-6DC0-4C54-803E-E82B7E3F09F3}"/>
              </a:ext>
            </a:extLst>
          </p:cNvPr>
          <p:cNvCxnSpPr>
            <a:cxnSpLocks/>
          </p:cNvCxnSpPr>
          <p:nvPr/>
        </p:nvCxnSpPr>
        <p:spPr>
          <a:xfrm rot="10800000">
            <a:off x="1667542" y="2998797"/>
            <a:ext cx="65328" cy="1726347"/>
          </a:xfrm>
          <a:prstGeom prst="bentConnector3">
            <a:avLst>
              <a:gd name="adj1" fmla="val 121682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타원 29">
            <a:extLst>
              <a:ext uri="{FF2B5EF4-FFF2-40B4-BE49-F238E27FC236}">
                <a16:creationId xmlns:a16="http://schemas.microsoft.com/office/drawing/2014/main" id="{E0FA1426-EDC8-486E-9A3E-321F2FB1434E}"/>
              </a:ext>
            </a:extLst>
          </p:cNvPr>
          <p:cNvSpPr/>
          <p:nvPr/>
        </p:nvSpPr>
        <p:spPr>
          <a:xfrm>
            <a:off x="2987301" y="4543003"/>
            <a:ext cx="360040" cy="36004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3864BA11-DB8C-4C87-A5AB-EC0D5D1C08E7}"/>
              </a:ext>
            </a:extLst>
          </p:cNvPr>
          <p:cNvSpPr/>
          <p:nvPr/>
        </p:nvSpPr>
        <p:spPr>
          <a:xfrm>
            <a:off x="2909136" y="2829560"/>
            <a:ext cx="255008" cy="35870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04EEF18D-22B1-49A9-8D30-8F33150E6671}"/>
              </a:ext>
            </a:extLst>
          </p:cNvPr>
          <p:cNvCxnSpPr>
            <a:cxnSpLocks/>
            <a:stCxn id="30" idx="0"/>
            <a:endCxn id="31" idx="4"/>
          </p:cNvCxnSpPr>
          <p:nvPr/>
        </p:nvCxnSpPr>
        <p:spPr>
          <a:xfrm flipH="1" flipV="1">
            <a:off x="3036640" y="3188261"/>
            <a:ext cx="130681" cy="1354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85A56C3F-CD93-4DFD-8AFA-CB1A09993454}"/>
              </a:ext>
            </a:extLst>
          </p:cNvPr>
          <p:cNvCxnSpPr>
            <a:cxnSpLocks/>
          </p:cNvCxnSpPr>
          <p:nvPr/>
        </p:nvCxnSpPr>
        <p:spPr>
          <a:xfrm flipH="1" flipV="1">
            <a:off x="1997752" y="3652085"/>
            <a:ext cx="130681" cy="1354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6" grpId="0" animBg="1"/>
      <p:bldP spid="28" grpId="0" animBg="1"/>
      <p:bldP spid="2" grpId="0" animBg="1"/>
      <p:bldP spid="18" grpId="0" animBg="1"/>
      <p:bldP spid="19" grpId="0" animBg="1"/>
      <p:bldP spid="22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 : ++, --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--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58860"/>
            <a:ext cx="7704856" cy="456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33A5F5D-6ADE-DDF4-69EB-1FA7B0AA458C}"/>
              </a:ext>
            </a:extLst>
          </p:cNvPr>
          <p:cNvSpPr/>
          <p:nvPr/>
        </p:nvSpPr>
        <p:spPr>
          <a:xfrm>
            <a:off x="755576" y="1229296"/>
            <a:ext cx="7632848" cy="5224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0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MC.++m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++()</a:t>
            </a:r>
            <a:endParaRPr lang="ko-KR" altLang="en-US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MC.--m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--()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main(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++MC;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--MC;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5EBE271-10BB-B01C-0389-E4521F08C28D}"/>
              </a:ext>
            </a:extLst>
          </p:cNvPr>
          <p:cNvSpPr/>
          <p:nvPr/>
        </p:nvSpPr>
        <p:spPr>
          <a:xfrm>
            <a:off x="1660850" y="2432686"/>
            <a:ext cx="2863103" cy="17528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44D9CCF-362B-120E-85A7-96815E7E47CD}"/>
              </a:ext>
            </a:extLst>
          </p:cNvPr>
          <p:cNvSpPr/>
          <p:nvPr/>
        </p:nvSpPr>
        <p:spPr>
          <a:xfrm>
            <a:off x="1668742" y="2612186"/>
            <a:ext cx="1651176" cy="14829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A847152-2673-A501-37FD-36C2F08A2241}"/>
              </a:ext>
            </a:extLst>
          </p:cNvPr>
          <p:cNvSpPr/>
          <p:nvPr/>
        </p:nvSpPr>
        <p:spPr>
          <a:xfrm>
            <a:off x="1668742" y="2762796"/>
            <a:ext cx="1535106" cy="14516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C1C0D16-D314-5D37-CF7F-451E6D826275}"/>
              </a:ext>
            </a:extLst>
          </p:cNvPr>
          <p:cNvSpPr/>
          <p:nvPr/>
        </p:nvSpPr>
        <p:spPr>
          <a:xfrm>
            <a:off x="802672" y="3183448"/>
            <a:ext cx="2365480" cy="65128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A7523A0-1B7A-EBE3-0CD1-9B21803A14CB}"/>
              </a:ext>
            </a:extLst>
          </p:cNvPr>
          <p:cNvSpPr/>
          <p:nvPr/>
        </p:nvSpPr>
        <p:spPr>
          <a:xfrm>
            <a:off x="803917" y="3921030"/>
            <a:ext cx="2399931" cy="9754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B5E0F68D-E372-1AF7-F651-14CCDB6B6C42}"/>
              </a:ext>
            </a:extLst>
          </p:cNvPr>
          <p:cNvSpPr/>
          <p:nvPr/>
        </p:nvSpPr>
        <p:spPr bwMode="auto">
          <a:xfrm>
            <a:off x="4523953" y="1763840"/>
            <a:ext cx="2835326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2121755-0230-C73A-E2AC-15A93496F5E0}"/>
              </a:ext>
            </a:extLst>
          </p:cNvPr>
          <p:cNvSpPr/>
          <p:nvPr/>
        </p:nvSpPr>
        <p:spPr bwMode="auto">
          <a:xfrm>
            <a:off x="5508104" y="2180311"/>
            <a:ext cx="2630548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DA53F08C-BDED-4682-1DA9-3446960F61E0}"/>
              </a:ext>
            </a:extLst>
          </p:cNvPr>
          <p:cNvSpPr/>
          <p:nvPr/>
        </p:nvSpPr>
        <p:spPr bwMode="auto">
          <a:xfrm>
            <a:off x="4595078" y="2677943"/>
            <a:ext cx="1777122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1F0F51B8-3B0D-999E-09BA-9F5D9D4DA582}"/>
              </a:ext>
            </a:extLst>
          </p:cNvPr>
          <p:cNvSpPr/>
          <p:nvPr/>
        </p:nvSpPr>
        <p:spPr bwMode="auto">
          <a:xfrm>
            <a:off x="4621709" y="2986929"/>
            <a:ext cx="175049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C9CA9E63-685B-9AEF-77A2-E85E67478619}"/>
              </a:ext>
            </a:extLst>
          </p:cNvPr>
          <p:cNvSpPr/>
          <p:nvPr/>
        </p:nvSpPr>
        <p:spPr>
          <a:xfrm>
            <a:off x="1136826" y="3218404"/>
            <a:ext cx="573737" cy="170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F621AC5D-BBC5-23A4-CBA8-C09C097A2683}"/>
              </a:ext>
            </a:extLst>
          </p:cNvPr>
          <p:cNvSpPr/>
          <p:nvPr/>
        </p:nvSpPr>
        <p:spPr bwMode="auto">
          <a:xfrm>
            <a:off x="4215118" y="3332505"/>
            <a:ext cx="230157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BFD23EB-E55B-BDA8-DE64-9E4969237760}"/>
              </a:ext>
            </a:extLst>
          </p:cNvPr>
          <p:cNvSpPr/>
          <p:nvPr/>
        </p:nvSpPr>
        <p:spPr bwMode="auto">
          <a:xfrm>
            <a:off x="4059091" y="3634157"/>
            <a:ext cx="2796437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증가시킴</a:t>
            </a: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37D65DE8-D2FB-2759-C417-75207E17797F}"/>
              </a:ext>
            </a:extLst>
          </p:cNvPr>
          <p:cNvSpPr/>
          <p:nvPr/>
        </p:nvSpPr>
        <p:spPr bwMode="auto">
          <a:xfrm>
            <a:off x="4059091" y="4406708"/>
            <a:ext cx="2791424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감소시킴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87D90EE-EFB1-CAE4-8017-AD7EE0CDBCF1}"/>
              </a:ext>
            </a:extLst>
          </p:cNvPr>
          <p:cNvSpPr/>
          <p:nvPr/>
        </p:nvSpPr>
        <p:spPr>
          <a:xfrm>
            <a:off x="1660851" y="2110202"/>
            <a:ext cx="1659068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BCC43DEC-015B-D409-16C9-B28A7E2E1C0D}"/>
              </a:ext>
            </a:extLst>
          </p:cNvPr>
          <p:cNvCxnSpPr>
            <a:cxnSpLocks/>
            <a:stCxn id="28" idx="1"/>
            <a:endCxn id="29" idx="0"/>
          </p:cNvCxnSpPr>
          <p:nvPr/>
        </p:nvCxnSpPr>
        <p:spPr>
          <a:xfrm rot="10800000" flipV="1">
            <a:off x="2490385" y="1879578"/>
            <a:ext cx="2033568" cy="2306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2" name="연결선: 꺾임 71">
            <a:extLst>
              <a:ext uri="{FF2B5EF4-FFF2-40B4-BE49-F238E27FC236}">
                <a16:creationId xmlns:a16="http://schemas.microsoft.com/office/drawing/2014/main" id="{CF8F6A51-F47B-99F4-2D35-6B5DAD1B8DD3}"/>
              </a:ext>
            </a:extLst>
          </p:cNvPr>
          <p:cNvCxnSpPr>
            <a:cxnSpLocks/>
            <a:stCxn id="50" idx="1"/>
            <a:endCxn id="47" idx="2"/>
          </p:cNvCxnSpPr>
          <p:nvPr/>
        </p:nvCxnSpPr>
        <p:spPr>
          <a:xfrm rot="10800000">
            <a:off x="1423696" y="3388627"/>
            <a:ext cx="2791423" cy="596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C1229BB-8E2D-4E83-958E-30F3126F40E8}"/>
              </a:ext>
            </a:extLst>
          </p:cNvPr>
          <p:cNvCxnSpPr>
            <a:cxnSpLocks/>
            <a:stCxn id="39" idx="1"/>
            <a:endCxn id="22" idx="3"/>
          </p:cNvCxnSpPr>
          <p:nvPr/>
        </p:nvCxnSpPr>
        <p:spPr>
          <a:xfrm flipH="1" flipV="1">
            <a:off x="3319918" y="2686335"/>
            <a:ext cx="1275160" cy="1073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5C8A5DE-5C06-4B1E-9748-3322CB297FBE}"/>
              </a:ext>
            </a:extLst>
          </p:cNvPr>
          <p:cNvCxnSpPr>
            <a:cxnSpLocks/>
            <a:stCxn id="45" idx="1"/>
            <a:endCxn id="23" idx="3"/>
          </p:cNvCxnSpPr>
          <p:nvPr/>
        </p:nvCxnSpPr>
        <p:spPr>
          <a:xfrm flipH="1" flipV="1">
            <a:off x="3203848" y="2835376"/>
            <a:ext cx="1417861" cy="267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9EF9621E-3D29-424F-A67C-A80949ACD9E9}"/>
              </a:ext>
            </a:extLst>
          </p:cNvPr>
          <p:cNvCxnSpPr>
            <a:cxnSpLocks/>
            <a:stCxn id="58" idx="1"/>
          </p:cNvCxnSpPr>
          <p:nvPr/>
        </p:nvCxnSpPr>
        <p:spPr>
          <a:xfrm flipH="1" flipV="1">
            <a:off x="3156461" y="3633762"/>
            <a:ext cx="902630" cy="1853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0CD6E3D1-8FEE-4234-99C6-7F6A80DAB3DD}"/>
              </a:ext>
            </a:extLst>
          </p:cNvPr>
          <p:cNvCxnSpPr>
            <a:cxnSpLocks/>
            <a:stCxn id="62" idx="1"/>
          </p:cNvCxnSpPr>
          <p:nvPr/>
        </p:nvCxnSpPr>
        <p:spPr>
          <a:xfrm flipH="1" flipV="1">
            <a:off x="3169933" y="4513851"/>
            <a:ext cx="889158" cy="778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B5A9FBCA-7F34-4917-9D15-2C03FFD38798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17105" y="2365298"/>
            <a:ext cx="990999" cy="12863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2FE3E045-7AEF-45D7-A049-C937C87B5271}"/>
              </a:ext>
            </a:extLst>
          </p:cNvPr>
          <p:cNvSpPr/>
          <p:nvPr/>
        </p:nvSpPr>
        <p:spPr>
          <a:xfrm>
            <a:off x="1140330" y="3962382"/>
            <a:ext cx="573737" cy="170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2C02C80-884F-4C82-BBD3-9789829017DA}"/>
              </a:ext>
            </a:extLst>
          </p:cNvPr>
          <p:cNvSpPr/>
          <p:nvPr/>
        </p:nvSpPr>
        <p:spPr bwMode="auto">
          <a:xfrm>
            <a:off x="4214646" y="4061621"/>
            <a:ext cx="230157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C285E8D3-95BB-41DB-803C-F62D453C44B2}"/>
              </a:ext>
            </a:extLst>
          </p:cNvPr>
          <p:cNvCxnSpPr>
            <a:cxnSpLocks/>
            <a:stCxn id="65" idx="1"/>
          </p:cNvCxnSpPr>
          <p:nvPr/>
        </p:nvCxnSpPr>
        <p:spPr>
          <a:xfrm rot="10800000">
            <a:off x="1423224" y="4117743"/>
            <a:ext cx="2791423" cy="596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7CC7DBC3-1F42-400F-BB3F-C850A2B55751}"/>
              </a:ext>
            </a:extLst>
          </p:cNvPr>
          <p:cNvSpPr/>
          <p:nvPr/>
        </p:nvSpPr>
        <p:spPr bwMode="auto">
          <a:xfrm>
            <a:off x="4076238" y="4832777"/>
            <a:ext cx="1817179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4AD4E001-5A32-416F-A913-22EE8AFE4BDA}"/>
              </a:ext>
            </a:extLst>
          </p:cNvPr>
          <p:cNvSpPr/>
          <p:nvPr/>
        </p:nvSpPr>
        <p:spPr>
          <a:xfrm>
            <a:off x="1700619" y="5031146"/>
            <a:ext cx="1143189" cy="1663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684DCB0A-131C-47A7-AC53-DC324C5BB060}"/>
              </a:ext>
            </a:extLst>
          </p:cNvPr>
          <p:cNvSpPr/>
          <p:nvPr/>
        </p:nvSpPr>
        <p:spPr>
          <a:xfrm>
            <a:off x="1694858" y="5208571"/>
            <a:ext cx="500878" cy="1191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5CE2FBC0-B397-4BF3-9105-3E000870BFF2}"/>
              </a:ext>
            </a:extLst>
          </p:cNvPr>
          <p:cNvSpPr/>
          <p:nvPr/>
        </p:nvSpPr>
        <p:spPr>
          <a:xfrm>
            <a:off x="1699327" y="5346475"/>
            <a:ext cx="496409" cy="16204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DD057080-6FBD-430E-B870-178CE12A2A98}"/>
              </a:ext>
            </a:extLst>
          </p:cNvPr>
          <p:cNvSpPr/>
          <p:nvPr/>
        </p:nvSpPr>
        <p:spPr>
          <a:xfrm>
            <a:off x="1710563" y="5650091"/>
            <a:ext cx="470192" cy="1461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103C5B52-5268-461E-B883-E51DE0221FE7}"/>
              </a:ext>
            </a:extLst>
          </p:cNvPr>
          <p:cNvSpPr/>
          <p:nvPr/>
        </p:nvSpPr>
        <p:spPr>
          <a:xfrm>
            <a:off x="1710563" y="5803636"/>
            <a:ext cx="464089" cy="1570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AEC29DEB-38D5-4ACD-B209-F84C7E19ED0F}"/>
              </a:ext>
            </a:extLst>
          </p:cNvPr>
          <p:cNvSpPr/>
          <p:nvPr/>
        </p:nvSpPr>
        <p:spPr bwMode="auto">
          <a:xfrm>
            <a:off x="4084477" y="5147549"/>
            <a:ext cx="1567644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++()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4A06A035-7B35-4005-91D2-3B0376F71215}"/>
              </a:ext>
            </a:extLst>
          </p:cNvPr>
          <p:cNvSpPr/>
          <p:nvPr/>
        </p:nvSpPr>
        <p:spPr bwMode="auto">
          <a:xfrm>
            <a:off x="4084477" y="5421323"/>
            <a:ext cx="149563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3DB4F394-6F98-4405-8762-44416EFBCE86}"/>
              </a:ext>
            </a:extLst>
          </p:cNvPr>
          <p:cNvSpPr/>
          <p:nvPr/>
        </p:nvSpPr>
        <p:spPr bwMode="auto">
          <a:xfrm>
            <a:off x="4084477" y="5766553"/>
            <a:ext cx="149563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--()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7AF3A78E-7FBE-4E37-B29D-63E5F1C5C243}"/>
              </a:ext>
            </a:extLst>
          </p:cNvPr>
          <p:cNvSpPr/>
          <p:nvPr/>
        </p:nvSpPr>
        <p:spPr bwMode="auto">
          <a:xfrm>
            <a:off x="4076238" y="6046573"/>
            <a:ext cx="1503874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직선 화살표 연결선 80">
            <a:extLst>
              <a:ext uri="{FF2B5EF4-FFF2-40B4-BE49-F238E27FC236}">
                <a16:creationId xmlns:a16="http://schemas.microsoft.com/office/drawing/2014/main" id="{3F9C5848-CB90-427B-8710-E1DAD96BFB9C}"/>
              </a:ext>
            </a:extLst>
          </p:cNvPr>
          <p:cNvCxnSpPr>
            <a:cxnSpLocks/>
            <a:stCxn id="78" idx="1"/>
            <a:endCxn id="74" idx="3"/>
          </p:cNvCxnSpPr>
          <p:nvPr/>
        </p:nvCxnSpPr>
        <p:spPr>
          <a:xfrm flipH="1" flipV="1">
            <a:off x="2195736" y="5427498"/>
            <a:ext cx="1888741" cy="1095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874AA4F2-7126-41B3-B4DA-A64151996EBB}"/>
              </a:ext>
            </a:extLst>
          </p:cNvPr>
          <p:cNvCxnSpPr>
            <a:cxnSpLocks/>
            <a:stCxn id="79" idx="1"/>
            <a:endCxn id="75" idx="3"/>
          </p:cNvCxnSpPr>
          <p:nvPr/>
        </p:nvCxnSpPr>
        <p:spPr>
          <a:xfrm flipH="1" flipV="1">
            <a:off x="2180755" y="5723178"/>
            <a:ext cx="1903722" cy="1591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2DC55B38-C47D-40CF-8E2F-7181CA648A1D}"/>
              </a:ext>
            </a:extLst>
          </p:cNvPr>
          <p:cNvCxnSpPr>
            <a:cxnSpLocks/>
            <a:stCxn id="69" idx="1"/>
            <a:endCxn id="71" idx="3"/>
          </p:cNvCxnSpPr>
          <p:nvPr/>
        </p:nvCxnSpPr>
        <p:spPr>
          <a:xfrm flipH="1">
            <a:off x="2843808" y="4948515"/>
            <a:ext cx="1232430" cy="1658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B8AE121B-E117-4A57-B738-8719DCDF7367}"/>
              </a:ext>
            </a:extLst>
          </p:cNvPr>
          <p:cNvCxnSpPr>
            <a:cxnSpLocks/>
            <a:stCxn id="77" idx="1"/>
            <a:endCxn id="73" idx="3"/>
          </p:cNvCxnSpPr>
          <p:nvPr/>
        </p:nvCxnSpPr>
        <p:spPr>
          <a:xfrm flipH="1">
            <a:off x="2195736" y="5263287"/>
            <a:ext cx="1888741" cy="48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2EEA16FB-4D83-4FF0-A6D5-900B5CB93B22}"/>
              </a:ext>
            </a:extLst>
          </p:cNvPr>
          <p:cNvCxnSpPr>
            <a:cxnSpLocks/>
            <a:stCxn id="80" idx="1"/>
            <a:endCxn id="76" idx="3"/>
          </p:cNvCxnSpPr>
          <p:nvPr/>
        </p:nvCxnSpPr>
        <p:spPr>
          <a:xfrm flipH="1" flipV="1">
            <a:off x="2174652" y="5882186"/>
            <a:ext cx="1901586" cy="280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연결선: 꺾임 111">
            <a:extLst>
              <a:ext uri="{FF2B5EF4-FFF2-40B4-BE49-F238E27FC236}">
                <a16:creationId xmlns:a16="http://schemas.microsoft.com/office/drawing/2014/main" id="{5279C112-A808-4E74-A6D3-311A417C327D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60851" y="2206414"/>
            <a:ext cx="36000" cy="2916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9" name="연결선: 꺾임 118">
            <a:extLst>
              <a:ext uri="{FF2B5EF4-FFF2-40B4-BE49-F238E27FC236}">
                <a16:creationId xmlns:a16="http://schemas.microsoft.com/office/drawing/2014/main" id="{69A65B2E-4859-41DE-AB97-E4C8652BEB2F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66967" y="2529224"/>
            <a:ext cx="36000" cy="2916000"/>
          </a:xfrm>
          <a:prstGeom prst="bentConnector3">
            <a:avLst>
              <a:gd name="adj1" fmla="val 200828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7" name="연결선: 꺾임 156">
            <a:extLst>
              <a:ext uri="{FF2B5EF4-FFF2-40B4-BE49-F238E27FC236}">
                <a16:creationId xmlns:a16="http://schemas.microsoft.com/office/drawing/2014/main" id="{AEEB1809-976E-4F1C-8B0D-080F5FC67C33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75549" y="2684190"/>
            <a:ext cx="32004" cy="2592000"/>
          </a:xfrm>
          <a:prstGeom prst="bentConnector3">
            <a:avLst>
              <a:gd name="adj1" fmla="val 3820022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9" name="연결선: 꺾임 158">
            <a:extLst>
              <a:ext uri="{FF2B5EF4-FFF2-40B4-BE49-F238E27FC236}">
                <a16:creationId xmlns:a16="http://schemas.microsoft.com/office/drawing/2014/main" id="{237DCF32-7A56-4447-9463-B8A9DB655BE8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7681" y="2817256"/>
            <a:ext cx="36009" cy="2916000"/>
          </a:xfrm>
          <a:prstGeom prst="bentConnector3">
            <a:avLst>
              <a:gd name="adj1" fmla="val 333096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4" name="직선 연결선 163">
            <a:extLst>
              <a:ext uri="{FF2B5EF4-FFF2-40B4-BE49-F238E27FC236}">
                <a16:creationId xmlns:a16="http://schemas.microsoft.com/office/drawing/2014/main" id="{26E83F4F-FD9D-4B6B-9C03-8A7E0EDCB1BE}"/>
              </a:ext>
            </a:extLst>
          </p:cNvPr>
          <p:cNvCxnSpPr>
            <a:cxnSpLocks/>
          </p:cNvCxnSpPr>
          <p:nvPr/>
        </p:nvCxnSpPr>
        <p:spPr bwMode="auto">
          <a:xfrm flipH="1">
            <a:off x="979806" y="5893748"/>
            <a:ext cx="7243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65" name="직선 연결선 164">
            <a:extLst>
              <a:ext uri="{FF2B5EF4-FFF2-40B4-BE49-F238E27FC236}">
                <a16:creationId xmlns:a16="http://schemas.microsoft.com/office/drawing/2014/main" id="{979FF054-9F3F-4845-9E23-822DEBCCD38B}"/>
              </a:ext>
            </a:extLst>
          </p:cNvPr>
          <p:cNvCxnSpPr>
            <a:cxnSpLocks/>
          </p:cNvCxnSpPr>
          <p:nvPr/>
        </p:nvCxnSpPr>
        <p:spPr bwMode="auto">
          <a:xfrm>
            <a:off x="983906" y="5456868"/>
            <a:ext cx="0" cy="42794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167" name="타원 166">
            <a:extLst>
              <a:ext uri="{FF2B5EF4-FFF2-40B4-BE49-F238E27FC236}">
                <a16:creationId xmlns:a16="http://schemas.microsoft.com/office/drawing/2014/main" id="{E8031061-1E9F-46A6-8AD9-FADC726D200D}"/>
              </a:ext>
            </a:extLst>
          </p:cNvPr>
          <p:cNvSpPr/>
          <p:nvPr/>
        </p:nvSpPr>
        <p:spPr>
          <a:xfrm>
            <a:off x="2490385" y="5002244"/>
            <a:ext cx="287572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8" name="타원 167">
            <a:extLst>
              <a:ext uri="{FF2B5EF4-FFF2-40B4-BE49-F238E27FC236}">
                <a16:creationId xmlns:a16="http://schemas.microsoft.com/office/drawing/2014/main" id="{73167AA5-A935-4D90-98AC-922E64EF2034}"/>
              </a:ext>
            </a:extLst>
          </p:cNvPr>
          <p:cNvSpPr/>
          <p:nvPr/>
        </p:nvSpPr>
        <p:spPr>
          <a:xfrm>
            <a:off x="2449195" y="2084101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69" name="직선 화살표 연결선 168">
            <a:extLst>
              <a:ext uri="{FF2B5EF4-FFF2-40B4-BE49-F238E27FC236}">
                <a16:creationId xmlns:a16="http://schemas.microsoft.com/office/drawing/2014/main" id="{DDE475F4-A271-486B-90FF-B55AEDF832F8}"/>
              </a:ext>
            </a:extLst>
          </p:cNvPr>
          <p:cNvCxnSpPr>
            <a:cxnSpLocks/>
            <a:stCxn id="167" idx="0"/>
            <a:endCxn id="168" idx="4"/>
          </p:cNvCxnSpPr>
          <p:nvPr/>
        </p:nvCxnSpPr>
        <p:spPr>
          <a:xfrm flipH="1" flipV="1">
            <a:off x="2544504" y="2332166"/>
            <a:ext cx="89667" cy="26700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35" grpId="0" animBg="1"/>
      <p:bldP spid="39" grpId="0" animBg="1"/>
      <p:bldP spid="45" grpId="0" animBg="1"/>
      <p:bldP spid="47" grpId="0" animBg="1"/>
      <p:bldP spid="50" grpId="0" animBg="1"/>
      <p:bldP spid="58" grpId="0" animBg="1"/>
      <p:bldP spid="62" grpId="0" animBg="1"/>
      <p:bldP spid="29" grpId="0" animBg="1"/>
      <p:bldP spid="54" grpId="0" animBg="1"/>
      <p:bldP spid="65" grpId="0" animBg="1"/>
      <p:bldP spid="69" grpId="0" animBg="1"/>
      <p:bldP spid="71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167" grpId="0" animBg="1"/>
      <p:bldP spid="1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56084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 : -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–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1846412-A292-6340-1222-BF72852BF7A4}"/>
              </a:ext>
            </a:extLst>
          </p:cNvPr>
          <p:cNvSpPr/>
          <p:nvPr/>
        </p:nvSpPr>
        <p:spPr>
          <a:xfrm>
            <a:off x="755576" y="1196752"/>
            <a:ext cx="763284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r>
              <a:rPr lang="ko-KR" altLang="en-US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 = -m;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MC.-m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this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-()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 = -MC;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5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62B3FE7-12EE-596C-7813-46915A2E6275}"/>
              </a:ext>
            </a:extLst>
          </p:cNvPr>
          <p:cNvSpPr/>
          <p:nvPr/>
        </p:nvSpPr>
        <p:spPr bwMode="auto">
          <a:xfrm>
            <a:off x="4136639" y="1716683"/>
            <a:ext cx="36724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570F798-BA6C-E54F-2AD1-B800639D2D26}"/>
              </a:ext>
            </a:extLst>
          </p:cNvPr>
          <p:cNvSpPr/>
          <p:nvPr/>
        </p:nvSpPr>
        <p:spPr>
          <a:xfrm>
            <a:off x="1725937" y="2436755"/>
            <a:ext cx="1765943" cy="1876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ECBC428-5E53-FF20-F68D-9143080D54B7}"/>
              </a:ext>
            </a:extLst>
          </p:cNvPr>
          <p:cNvSpPr/>
          <p:nvPr/>
        </p:nvSpPr>
        <p:spPr>
          <a:xfrm>
            <a:off x="1691680" y="2778952"/>
            <a:ext cx="3276364" cy="19915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9B59FB0-ED31-259C-4BAB-34993DC382DD}"/>
              </a:ext>
            </a:extLst>
          </p:cNvPr>
          <p:cNvSpPr/>
          <p:nvPr/>
        </p:nvSpPr>
        <p:spPr>
          <a:xfrm>
            <a:off x="1691680" y="2993693"/>
            <a:ext cx="1908212" cy="21602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512C7AE-0179-DD9C-E1C1-E5E721D26C54}"/>
              </a:ext>
            </a:extLst>
          </p:cNvPr>
          <p:cNvSpPr/>
          <p:nvPr/>
        </p:nvSpPr>
        <p:spPr>
          <a:xfrm>
            <a:off x="827584" y="3471647"/>
            <a:ext cx="2520280" cy="11814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E372B2B-468D-C892-5A6A-0F36EEDFE708}"/>
              </a:ext>
            </a:extLst>
          </p:cNvPr>
          <p:cNvSpPr/>
          <p:nvPr/>
        </p:nvSpPr>
        <p:spPr>
          <a:xfrm>
            <a:off x="1742883" y="5095528"/>
            <a:ext cx="1277784" cy="186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9E71892-6291-9AA7-0F3D-D44CDB7FAD5A}"/>
              </a:ext>
            </a:extLst>
          </p:cNvPr>
          <p:cNvSpPr/>
          <p:nvPr/>
        </p:nvSpPr>
        <p:spPr>
          <a:xfrm>
            <a:off x="1737743" y="5446494"/>
            <a:ext cx="313977" cy="1530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9508F22-6223-5E4F-4FDD-C8ED272058EB}"/>
              </a:ext>
            </a:extLst>
          </p:cNvPr>
          <p:cNvSpPr/>
          <p:nvPr/>
        </p:nvSpPr>
        <p:spPr>
          <a:xfrm>
            <a:off x="2187624" y="5446495"/>
            <a:ext cx="360040" cy="1530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652F1D1-24EA-8A38-4ECD-EC06B867F8BE}"/>
              </a:ext>
            </a:extLst>
          </p:cNvPr>
          <p:cNvSpPr/>
          <p:nvPr/>
        </p:nvSpPr>
        <p:spPr>
          <a:xfrm>
            <a:off x="1737743" y="5631000"/>
            <a:ext cx="449881" cy="186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52ACE533-3B9D-2A29-885A-16F713AE69FD}"/>
              </a:ext>
            </a:extLst>
          </p:cNvPr>
          <p:cNvSpPr/>
          <p:nvPr/>
        </p:nvSpPr>
        <p:spPr bwMode="auto">
          <a:xfrm>
            <a:off x="4352663" y="2099388"/>
            <a:ext cx="345638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BA8F412-777E-423C-FA92-13FB3F39B134}"/>
              </a:ext>
            </a:extLst>
          </p:cNvPr>
          <p:cNvSpPr/>
          <p:nvPr/>
        </p:nvSpPr>
        <p:spPr bwMode="auto">
          <a:xfrm>
            <a:off x="4095283" y="3454097"/>
            <a:ext cx="305536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2B746DFA-4425-6EC1-DACC-F50C8A79FA1B}"/>
              </a:ext>
            </a:extLst>
          </p:cNvPr>
          <p:cNvSpPr/>
          <p:nvPr/>
        </p:nvSpPr>
        <p:spPr>
          <a:xfrm>
            <a:off x="1448166" y="3514996"/>
            <a:ext cx="689080" cy="1778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D86F4FC2-4CCA-FDDA-ED0D-59C4CBBE45D5}"/>
              </a:ext>
            </a:extLst>
          </p:cNvPr>
          <p:cNvSpPr/>
          <p:nvPr/>
        </p:nvSpPr>
        <p:spPr bwMode="auto">
          <a:xfrm>
            <a:off x="4095283" y="3829493"/>
            <a:ext cx="367240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값을 음수화 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017BF14A-5B09-BDE1-D8BF-FB0333861AF7}"/>
              </a:ext>
            </a:extLst>
          </p:cNvPr>
          <p:cNvSpPr/>
          <p:nvPr/>
        </p:nvSpPr>
        <p:spPr>
          <a:xfrm>
            <a:off x="2233405" y="4201525"/>
            <a:ext cx="430383" cy="2034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07818AE-063B-A4DA-D580-B7717A246695}"/>
              </a:ext>
            </a:extLst>
          </p:cNvPr>
          <p:cNvSpPr/>
          <p:nvPr/>
        </p:nvSpPr>
        <p:spPr bwMode="auto">
          <a:xfrm>
            <a:off x="4095283" y="4505048"/>
            <a:ext cx="258937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음수화 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자신을 반환함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0F2BBB42-A731-2F9A-D9DA-6D2C7C8F0B05}"/>
              </a:ext>
            </a:extLst>
          </p:cNvPr>
          <p:cNvSpPr/>
          <p:nvPr/>
        </p:nvSpPr>
        <p:spPr bwMode="auto">
          <a:xfrm>
            <a:off x="4095283" y="5047651"/>
            <a:ext cx="236317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DAF6867B-D53A-59A9-7DF1-47B0F6E43321}"/>
              </a:ext>
            </a:extLst>
          </p:cNvPr>
          <p:cNvCxnSpPr>
            <a:cxnSpLocks/>
            <a:stCxn id="62" idx="1"/>
            <a:endCxn id="32" idx="3"/>
          </p:cNvCxnSpPr>
          <p:nvPr/>
        </p:nvCxnSpPr>
        <p:spPr>
          <a:xfrm flipH="1">
            <a:off x="3020667" y="5186472"/>
            <a:ext cx="1074616" cy="21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9A3428E-7E0C-10AD-9FAB-6E01F3F2A32B}"/>
              </a:ext>
            </a:extLst>
          </p:cNvPr>
          <p:cNvSpPr/>
          <p:nvPr/>
        </p:nvSpPr>
        <p:spPr bwMode="auto">
          <a:xfrm>
            <a:off x="4095283" y="5385866"/>
            <a:ext cx="19034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–()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7A9D6488-C406-C66E-0BAC-2C7F98FE48E4}"/>
              </a:ext>
            </a:extLst>
          </p:cNvPr>
          <p:cNvCxnSpPr>
            <a:cxnSpLocks/>
            <a:stCxn id="68" idx="1"/>
            <a:endCxn id="34" idx="3"/>
          </p:cNvCxnSpPr>
          <p:nvPr/>
        </p:nvCxnSpPr>
        <p:spPr>
          <a:xfrm flipH="1" flipV="1">
            <a:off x="2547664" y="5523019"/>
            <a:ext cx="1547619" cy="16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3AFB1907-1ADB-C7C4-F537-0CB917A0F95F}"/>
              </a:ext>
            </a:extLst>
          </p:cNvPr>
          <p:cNvSpPr/>
          <p:nvPr/>
        </p:nvSpPr>
        <p:spPr bwMode="auto">
          <a:xfrm>
            <a:off x="4095283" y="5752196"/>
            <a:ext cx="19034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CD2C9AD2-3F5F-8236-6890-878EBEB483CC}"/>
              </a:ext>
            </a:extLst>
          </p:cNvPr>
          <p:cNvCxnSpPr>
            <a:cxnSpLocks/>
            <a:stCxn id="47" idx="0"/>
            <a:endCxn id="48" idx="0"/>
          </p:cNvCxnSpPr>
          <p:nvPr/>
        </p:nvCxnSpPr>
        <p:spPr>
          <a:xfrm rot="16200000" flipH="1" flipV="1">
            <a:off x="3677387" y="1569415"/>
            <a:ext cx="60899" cy="3830262"/>
          </a:xfrm>
          <a:prstGeom prst="bentConnector3">
            <a:avLst>
              <a:gd name="adj1" fmla="val -37537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974F2D4-FBF7-92DE-8D3F-46FC277980FB}"/>
              </a:ext>
            </a:extLst>
          </p:cNvPr>
          <p:cNvSpPr/>
          <p:nvPr/>
        </p:nvSpPr>
        <p:spPr bwMode="auto">
          <a:xfrm>
            <a:off x="5622968" y="2961621"/>
            <a:ext cx="21860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EDFD079E-CB23-48A7-B956-64C70A06623D}"/>
              </a:ext>
            </a:extLst>
          </p:cNvPr>
          <p:cNvCxnSpPr>
            <a:cxnSpLocks/>
            <a:stCxn id="41" idx="1"/>
            <a:endCxn id="29" idx="3"/>
          </p:cNvCxnSpPr>
          <p:nvPr/>
        </p:nvCxnSpPr>
        <p:spPr>
          <a:xfrm flipH="1">
            <a:off x="3599892" y="3100442"/>
            <a:ext cx="2023076" cy="12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7CE4E96A-EA5B-4069-AAE6-9D91E6CA7429}"/>
              </a:ext>
            </a:extLst>
          </p:cNvPr>
          <p:cNvCxnSpPr>
            <a:stCxn id="21" idx="1"/>
            <a:endCxn id="23" idx="0"/>
          </p:cNvCxnSpPr>
          <p:nvPr/>
        </p:nvCxnSpPr>
        <p:spPr>
          <a:xfrm flipH="1">
            <a:off x="2608909" y="1855504"/>
            <a:ext cx="1527730" cy="5812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0BF6C80B-EDC9-4A71-BBC1-DC5BA8BF6017}"/>
              </a:ext>
            </a:extLst>
          </p:cNvPr>
          <p:cNvCxnSpPr>
            <a:cxnSpLocks/>
            <a:stCxn id="37" idx="2"/>
            <a:endCxn id="27" idx="3"/>
          </p:cNvCxnSpPr>
          <p:nvPr/>
        </p:nvCxnSpPr>
        <p:spPr>
          <a:xfrm flipH="1">
            <a:off x="4968044" y="2561695"/>
            <a:ext cx="1112811" cy="3168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0" name="직선 화살표 연결선 4099">
            <a:extLst>
              <a:ext uri="{FF2B5EF4-FFF2-40B4-BE49-F238E27FC236}">
                <a16:creationId xmlns:a16="http://schemas.microsoft.com/office/drawing/2014/main" id="{D045A62B-D923-4E63-8751-A336AA2C1484}"/>
              </a:ext>
            </a:extLst>
          </p:cNvPr>
          <p:cNvCxnSpPr>
            <a:cxnSpLocks/>
            <a:stCxn id="51" idx="1"/>
            <a:endCxn id="31" idx="3"/>
          </p:cNvCxnSpPr>
          <p:nvPr/>
        </p:nvCxnSpPr>
        <p:spPr>
          <a:xfrm flipH="1">
            <a:off x="3347864" y="4060647"/>
            <a:ext cx="747419" cy="1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4" name="직선 화살표 연결선 4103">
            <a:extLst>
              <a:ext uri="{FF2B5EF4-FFF2-40B4-BE49-F238E27FC236}">
                <a16:creationId xmlns:a16="http://schemas.microsoft.com/office/drawing/2014/main" id="{A766CABE-0AC3-4587-8289-A4F22D4DDF54}"/>
              </a:ext>
            </a:extLst>
          </p:cNvPr>
          <p:cNvCxnSpPr>
            <a:stCxn id="57" idx="1"/>
            <a:endCxn id="53" idx="3"/>
          </p:cNvCxnSpPr>
          <p:nvPr/>
        </p:nvCxnSpPr>
        <p:spPr>
          <a:xfrm flipH="1" flipV="1">
            <a:off x="2663788" y="4303261"/>
            <a:ext cx="1431495" cy="3406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9" name="직선 화살표 연결선 4108">
            <a:extLst>
              <a:ext uri="{FF2B5EF4-FFF2-40B4-BE49-F238E27FC236}">
                <a16:creationId xmlns:a16="http://schemas.microsoft.com/office/drawing/2014/main" id="{17A7000F-3B69-44ED-833B-5754CD0C1DFC}"/>
              </a:ext>
            </a:extLst>
          </p:cNvPr>
          <p:cNvCxnSpPr>
            <a:cxnSpLocks/>
            <a:stCxn id="73" idx="1"/>
            <a:endCxn id="35" idx="3"/>
          </p:cNvCxnSpPr>
          <p:nvPr/>
        </p:nvCxnSpPr>
        <p:spPr>
          <a:xfrm flipH="1" flipV="1">
            <a:off x="2187624" y="5724081"/>
            <a:ext cx="1907659" cy="1669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2" name="자유형: 도형 4121">
            <a:extLst>
              <a:ext uri="{FF2B5EF4-FFF2-40B4-BE49-F238E27FC236}">
                <a16:creationId xmlns:a16="http://schemas.microsoft.com/office/drawing/2014/main" id="{FA2E48A4-9432-433F-BC8C-0443AE8485F8}"/>
              </a:ext>
            </a:extLst>
          </p:cNvPr>
          <p:cNvSpPr/>
          <p:nvPr/>
        </p:nvSpPr>
        <p:spPr>
          <a:xfrm>
            <a:off x="1380997" y="4362195"/>
            <a:ext cx="865835" cy="1210450"/>
          </a:xfrm>
          <a:custGeom>
            <a:avLst/>
            <a:gdLst>
              <a:gd name="connsiteX0" fmla="*/ 805067 w 805067"/>
              <a:gd name="connsiteY0" fmla="*/ 0 h 1111170"/>
              <a:gd name="connsiteX1" fmla="*/ 17989 w 805067"/>
              <a:gd name="connsiteY1" fmla="*/ 231494 h 1111170"/>
              <a:gd name="connsiteX2" fmla="*/ 330505 w 805067"/>
              <a:gd name="connsiteY2" fmla="*/ 1111170 h 111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067" h="1111170">
                <a:moveTo>
                  <a:pt x="805067" y="0"/>
                </a:moveTo>
                <a:cubicBezTo>
                  <a:pt x="451075" y="23149"/>
                  <a:pt x="97083" y="46299"/>
                  <a:pt x="17989" y="231494"/>
                </a:cubicBezTo>
                <a:cubicBezTo>
                  <a:pt x="-61105" y="416689"/>
                  <a:pt x="134700" y="763929"/>
                  <a:pt x="330505" y="111117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6456E658-3D7D-4F8B-9D70-F13A2B513096}"/>
              </a:ext>
            </a:extLst>
          </p:cNvPr>
          <p:cNvSpPr/>
          <p:nvPr/>
        </p:nvSpPr>
        <p:spPr>
          <a:xfrm>
            <a:off x="2589188" y="5075008"/>
            <a:ext cx="287572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64B0726E-6590-4EFE-9AFA-7F2499349BD9}"/>
              </a:ext>
            </a:extLst>
          </p:cNvPr>
          <p:cNvSpPr/>
          <p:nvPr/>
        </p:nvSpPr>
        <p:spPr>
          <a:xfrm>
            <a:off x="2550171" y="2428384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D80A4098-DF87-4B49-93D5-DD61F856B425}"/>
              </a:ext>
            </a:extLst>
          </p:cNvPr>
          <p:cNvCxnSpPr>
            <a:cxnSpLocks/>
            <a:stCxn id="36" idx="0"/>
            <a:endCxn id="39" idx="4"/>
          </p:cNvCxnSpPr>
          <p:nvPr/>
        </p:nvCxnSpPr>
        <p:spPr>
          <a:xfrm flipH="1" flipV="1">
            <a:off x="2645480" y="2676449"/>
            <a:ext cx="87494" cy="23985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BEE334B-FF62-43B0-B5EB-EC43A3F81041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21625" y="2524318"/>
            <a:ext cx="32892" cy="2664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93317F22-58D0-44B6-8A30-BF77990C1B29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9461" y="2889256"/>
            <a:ext cx="35112" cy="2844000"/>
          </a:xfrm>
          <a:prstGeom prst="bentConnector3">
            <a:avLst>
              <a:gd name="adj1" fmla="val 31321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21BA6A98-556F-4850-A480-1F3A9A4DA604}"/>
              </a:ext>
            </a:extLst>
          </p:cNvPr>
          <p:cNvCxnSpPr>
            <a:cxnSpLocks noChangeAspect="1"/>
            <a:stCxn id="34" idx="0"/>
          </p:cNvCxnSpPr>
          <p:nvPr/>
        </p:nvCxnSpPr>
        <p:spPr>
          <a:xfrm rot="5400000" flipH="1" flipV="1">
            <a:off x="1207024" y="4281451"/>
            <a:ext cx="2325664" cy="44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47" grpId="0" animBg="1"/>
      <p:bldP spid="48" grpId="0" animBg="1"/>
      <p:bldP spid="51" grpId="0" animBg="1"/>
      <p:bldP spid="53" grpId="0" animBg="1"/>
      <p:bldP spid="57" grpId="0" animBg="1"/>
      <p:bldP spid="62" grpId="0" animBg="1"/>
      <p:bldP spid="68" grpId="0" animBg="1"/>
      <p:bldP spid="73" grpId="0" animBg="1"/>
      <p:bldP spid="41" grpId="0" animBg="1"/>
      <p:bldP spid="4122" grpId="0" animBg="1"/>
      <p:bldP spid="36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 : !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!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632848" cy="460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4CF6337-3444-6BF8-51CD-7395B9114E64}"/>
              </a:ext>
            </a:extLst>
          </p:cNvPr>
          <p:cNvSpPr/>
          <p:nvPr/>
        </p:nvSpPr>
        <p:spPr>
          <a:xfrm>
            <a:off x="755576" y="1196752"/>
            <a:ext cx="7632848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1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!(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 </a:t>
            </a:r>
            <a:r>
              <a:rPr lang="en-US" altLang="ko-KR" sz="11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!(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 = 1;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sum *= m;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(--m);		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//operator !()</a:t>
            </a:r>
          </a:p>
          <a:p>
            <a:pPr marR="0" algn="l" rtl="0"/>
            <a:endParaRPr lang="en-US" altLang="ko-KR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MC(3);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!MC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2A4D149-8B80-7D6E-BDAA-84D1EF700C2E}"/>
              </a:ext>
            </a:extLst>
          </p:cNvPr>
          <p:cNvSpPr/>
          <p:nvPr/>
        </p:nvSpPr>
        <p:spPr>
          <a:xfrm>
            <a:off x="1691680" y="2222019"/>
            <a:ext cx="1728192" cy="2577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4C13492-065C-39ED-4BC7-003E0BC089C1}"/>
              </a:ext>
            </a:extLst>
          </p:cNvPr>
          <p:cNvSpPr/>
          <p:nvPr/>
        </p:nvSpPr>
        <p:spPr bwMode="auto">
          <a:xfrm>
            <a:off x="4467165" y="2206998"/>
            <a:ext cx="3129171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E2C9559-F823-268C-5ED1-DD0C967F3A1C}"/>
              </a:ext>
            </a:extLst>
          </p:cNvPr>
          <p:cNvSpPr/>
          <p:nvPr/>
        </p:nvSpPr>
        <p:spPr>
          <a:xfrm>
            <a:off x="1691680" y="2557666"/>
            <a:ext cx="1494511" cy="25778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C1C37462-7685-0DF0-490C-9E1D848C6170}"/>
              </a:ext>
            </a:extLst>
          </p:cNvPr>
          <p:cNvSpPr/>
          <p:nvPr/>
        </p:nvSpPr>
        <p:spPr bwMode="auto">
          <a:xfrm>
            <a:off x="4457731" y="2544784"/>
            <a:ext cx="178717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5C9DC250-0425-C0D0-11E0-E1B74BDC9657}"/>
              </a:ext>
            </a:extLst>
          </p:cNvPr>
          <p:cNvSpPr/>
          <p:nvPr/>
        </p:nvSpPr>
        <p:spPr>
          <a:xfrm>
            <a:off x="788507" y="3084784"/>
            <a:ext cx="2806140" cy="17298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1E49040-6582-61D9-247A-A12B6FF625A6}"/>
              </a:ext>
            </a:extLst>
          </p:cNvPr>
          <p:cNvSpPr/>
          <p:nvPr/>
        </p:nvSpPr>
        <p:spPr>
          <a:xfrm>
            <a:off x="1704851" y="3752408"/>
            <a:ext cx="1787029" cy="59827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17959DBD-959F-EAAA-235A-28EE0C169A49}"/>
              </a:ext>
            </a:extLst>
          </p:cNvPr>
          <p:cNvSpPr/>
          <p:nvPr/>
        </p:nvSpPr>
        <p:spPr>
          <a:xfrm>
            <a:off x="2627785" y="3936103"/>
            <a:ext cx="792088" cy="1919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ED1D89-1A23-E059-73DD-E04D32A948B3}"/>
              </a:ext>
            </a:extLst>
          </p:cNvPr>
          <p:cNvSpPr/>
          <p:nvPr/>
        </p:nvSpPr>
        <p:spPr>
          <a:xfrm>
            <a:off x="1801773" y="4128025"/>
            <a:ext cx="754006" cy="1836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94CC0E6E-25C8-695D-105E-2EE6F9FFB5E3}"/>
              </a:ext>
            </a:extLst>
          </p:cNvPr>
          <p:cNvSpPr/>
          <p:nvPr/>
        </p:nvSpPr>
        <p:spPr bwMode="auto">
          <a:xfrm>
            <a:off x="4612020" y="3159258"/>
            <a:ext cx="2531464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4BA6515E-1438-7D08-DF64-24E278B58C31}"/>
              </a:ext>
            </a:extLst>
          </p:cNvPr>
          <p:cNvSpPr/>
          <p:nvPr/>
        </p:nvSpPr>
        <p:spPr>
          <a:xfrm>
            <a:off x="1043609" y="3116173"/>
            <a:ext cx="665852" cy="1709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A9933B9-366E-9EB2-CA02-38D1C6F4E0F9}"/>
              </a:ext>
            </a:extLst>
          </p:cNvPr>
          <p:cNvSpPr/>
          <p:nvPr/>
        </p:nvSpPr>
        <p:spPr bwMode="auto">
          <a:xfrm>
            <a:off x="4614152" y="3445820"/>
            <a:ext cx="3375804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!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factorial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값을 구함</a:t>
            </a: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A899911F-DEDE-E255-8E0A-39F804C9BFF5}"/>
              </a:ext>
            </a:extLst>
          </p:cNvPr>
          <p:cNvSpPr/>
          <p:nvPr/>
        </p:nvSpPr>
        <p:spPr bwMode="auto">
          <a:xfrm>
            <a:off x="4606207" y="4413923"/>
            <a:ext cx="3159780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씩 감소시키면서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su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값과 곱하여 그 결과를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sum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다시 대입함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56FDE9E5-9A4A-6540-1ED3-1A164F37C6B1}"/>
              </a:ext>
            </a:extLst>
          </p:cNvPr>
          <p:cNvCxnSpPr>
            <a:cxnSpLocks/>
            <a:stCxn id="65" idx="1"/>
          </p:cNvCxnSpPr>
          <p:nvPr/>
        </p:nvCxnSpPr>
        <p:spPr>
          <a:xfrm flipH="1" flipV="1">
            <a:off x="3451569" y="4348803"/>
            <a:ext cx="1154638" cy="2654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FA513C4-DF72-9B4D-8359-7373AAC25ACB}"/>
              </a:ext>
            </a:extLst>
          </p:cNvPr>
          <p:cNvSpPr/>
          <p:nvPr/>
        </p:nvSpPr>
        <p:spPr bwMode="auto">
          <a:xfrm>
            <a:off x="4606207" y="4069870"/>
            <a:ext cx="140595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sum = sum * </a:t>
            </a:r>
            <a:r>
              <a:rPr kumimoji="0" lang="en-US" altLang="ko-KR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D39400C2-88DB-9F05-A0BF-4924D85801B3}"/>
              </a:ext>
            </a:extLst>
          </p:cNvPr>
          <p:cNvSpPr/>
          <p:nvPr/>
        </p:nvSpPr>
        <p:spPr bwMode="auto">
          <a:xfrm>
            <a:off x="4612020" y="4878772"/>
            <a:ext cx="215166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되는 순간 </a:t>
            </a:r>
            <a:r>
              <a:rPr kumimoji="0" lang="ko-KR" altLang="en-US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반복문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종료함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F041D643-932F-F351-C747-A2108102BD2D}"/>
              </a:ext>
            </a:extLst>
          </p:cNvPr>
          <p:cNvCxnSpPr>
            <a:cxnSpLocks/>
            <a:endCxn id="37" idx="3"/>
          </p:cNvCxnSpPr>
          <p:nvPr/>
        </p:nvCxnSpPr>
        <p:spPr>
          <a:xfrm flipH="1" flipV="1">
            <a:off x="3186191" y="2686558"/>
            <a:ext cx="1271540" cy="63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7A6C761B-3EE0-4530-BDD8-2D0C48AF754E}"/>
              </a:ext>
            </a:extLst>
          </p:cNvPr>
          <p:cNvCxnSpPr>
            <a:cxnSpLocks/>
            <a:stCxn id="51" idx="0"/>
            <a:endCxn id="52" idx="0"/>
          </p:cNvCxnSpPr>
          <p:nvPr/>
        </p:nvCxnSpPr>
        <p:spPr>
          <a:xfrm rot="16200000" flipV="1">
            <a:off x="3605602" y="887107"/>
            <a:ext cx="43085" cy="4501217"/>
          </a:xfrm>
          <a:prstGeom prst="bentConnector3">
            <a:avLst>
              <a:gd name="adj1" fmla="val 63057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EA924CF6-D6E9-462F-B0F5-7BA5A2B55D14}"/>
              </a:ext>
            </a:extLst>
          </p:cNvPr>
          <p:cNvCxnSpPr>
            <a:cxnSpLocks/>
            <a:stCxn id="74" idx="1"/>
            <a:endCxn id="45" idx="2"/>
          </p:cNvCxnSpPr>
          <p:nvPr/>
        </p:nvCxnSpPr>
        <p:spPr>
          <a:xfrm rot="10800000">
            <a:off x="2178776" y="4311720"/>
            <a:ext cx="2433244" cy="69048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6E06F575-6EAF-5F1B-A36B-400CBE2D6147}"/>
              </a:ext>
            </a:extLst>
          </p:cNvPr>
          <p:cNvCxnSpPr>
            <a:cxnSpLocks/>
            <a:stCxn id="70" idx="1"/>
            <a:endCxn id="44" idx="2"/>
          </p:cNvCxnSpPr>
          <p:nvPr/>
        </p:nvCxnSpPr>
        <p:spPr>
          <a:xfrm rot="10800000">
            <a:off x="3023829" y="4128026"/>
            <a:ext cx="1582378" cy="6527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CEB0981E-D87F-4FC5-9244-B1B9DA4B9D4A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3419873" y="2330430"/>
            <a:ext cx="1047292" cy="44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A4B22D09-6E6E-41C0-A4E6-F3F08BE62CBB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3594648" y="3653891"/>
            <a:ext cx="1019504" cy="199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59A262C-2402-4147-81CF-61732794A732}"/>
              </a:ext>
            </a:extLst>
          </p:cNvPr>
          <p:cNvSpPr/>
          <p:nvPr/>
        </p:nvSpPr>
        <p:spPr>
          <a:xfrm>
            <a:off x="1732656" y="5274552"/>
            <a:ext cx="1147156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B19173B-E5CE-4607-8AB0-FADA9D3FADA8}"/>
              </a:ext>
            </a:extLst>
          </p:cNvPr>
          <p:cNvSpPr/>
          <p:nvPr/>
        </p:nvSpPr>
        <p:spPr bwMode="auto">
          <a:xfrm>
            <a:off x="4605059" y="5249838"/>
            <a:ext cx="1983166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736DE74E-F3E3-44A2-81EF-7E0FC8524625}"/>
              </a:ext>
            </a:extLst>
          </p:cNvPr>
          <p:cNvCxnSpPr>
            <a:cxnSpLocks/>
            <a:stCxn id="57" idx="1"/>
            <a:endCxn id="56" idx="3"/>
          </p:cNvCxnSpPr>
          <p:nvPr/>
        </p:nvCxnSpPr>
        <p:spPr>
          <a:xfrm flipH="1">
            <a:off x="2879812" y="5373270"/>
            <a:ext cx="1725247" cy="247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1FD3793-8655-4E12-A42E-AD8E414DFCFD}"/>
              </a:ext>
            </a:extLst>
          </p:cNvPr>
          <p:cNvSpPr/>
          <p:nvPr/>
        </p:nvSpPr>
        <p:spPr>
          <a:xfrm>
            <a:off x="2329861" y="5608735"/>
            <a:ext cx="353455" cy="20150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53B41FB-AB28-47CD-B719-6FC69453BF00}"/>
              </a:ext>
            </a:extLst>
          </p:cNvPr>
          <p:cNvSpPr/>
          <p:nvPr/>
        </p:nvSpPr>
        <p:spPr bwMode="auto">
          <a:xfrm>
            <a:off x="4605059" y="5867765"/>
            <a:ext cx="155111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!()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D7E027DF-5D7C-4983-8D50-BE50E23204D8}"/>
              </a:ext>
            </a:extLst>
          </p:cNvPr>
          <p:cNvCxnSpPr>
            <a:cxnSpLocks/>
            <a:stCxn id="60" idx="1"/>
            <a:endCxn id="59" idx="2"/>
          </p:cNvCxnSpPr>
          <p:nvPr/>
        </p:nvCxnSpPr>
        <p:spPr>
          <a:xfrm rot="10800000">
            <a:off x="2506589" y="5810237"/>
            <a:ext cx="2098470" cy="1809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타원 68">
            <a:extLst>
              <a:ext uri="{FF2B5EF4-FFF2-40B4-BE49-F238E27FC236}">
                <a16:creationId xmlns:a16="http://schemas.microsoft.com/office/drawing/2014/main" id="{EDB8ECDD-24FB-4068-8298-796AC1EFF597}"/>
              </a:ext>
            </a:extLst>
          </p:cNvPr>
          <p:cNvSpPr/>
          <p:nvPr/>
        </p:nvSpPr>
        <p:spPr>
          <a:xfrm>
            <a:off x="2555779" y="5274556"/>
            <a:ext cx="254578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1" name="타원 70">
            <a:extLst>
              <a:ext uri="{FF2B5EF4-FFF2-40B4-BE49-F238E27FC236}">
                <a16:creationId xmlns:a16="http://schemas.microsoft.com/office/drawing/2014/main" id="{5524C438-9836-44FF-BFA1-5899EC005178}"/>
              </a:ext>
            </a:extLst>
          </p:cNvPr>
          <p:cNvSpPr/>
          <p:nvPr/>
        </p:nvSpPr>
        <p:spPr>
          <a:xfrm>
            <a:off x="2532476" y="2256015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7F02F3C1-7963-494A-887B-612AAFB4D429}"/>
              </a:ext>
            </a:extLst>
          </p:cNvPr>
          <p:cNvCxnSpPr>
            <a:cxnSpLocks/>
          </p:cNvCxnSpPr>
          <p:nvPr/>
        </p:nvCxnSpPr>
        <p:spPr>
          <a:xfrm flipH="1" flipV="1">
            <a:off x="2611309" y="2504080"/>
            <a:ext cx="55283" cy="27704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5" name="연결선: 꺾임 74">
            <a:extLst>
              <a:ext uri="{FF2B5EF4-FFF2-40B4-BE49-F238E27FC236}">
                <a16:creationId xmlns:a16="http://schemas.microsoft.com/office/drawing/2014/main" id="{DA339568-D6A8-4D85-AB86-2C3C79CF4946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5307" y="2342053"/>
            <a:ext cx="37332" cy="3024000"/>
          </a:xfrm>
          <a:prstGeom prst="bentConnector3">
            <a:avLst>
              <a:gd name="adj1" fmla="val 299095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4425AA54-7BCC-4CFE-AA35-3CE09D21F937}"/>
              </a:ext>
            </a:extLst>
          </p:cNvPr>
          <p:cNvCxnSpPr>
            <a:cxnSpLocks noChangeAspect="1"/>
          </p:cNvCxnSpPr>
          <p:nvPr/>
        </p:nvCxnSpPr>
        <p:spPr>
          <a:xfrm rot="5400000" flipH="1" flipV="1">
            <a:off x="1086872" y="4182232"/>
            <a:ext cx="2827214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자유형: 도형 38">
            <a:extLst>
              <a:ext uri="{FF2B5EF4-FFF2-40B4-BE49-F238E27FC236}">
                <a16:creationId xmlns:a16="http://schemas.microsoft.com/office/drawing/2014/main" id="{72AC1407-CF55-4ECB-8DE8-554A30385C5F}"/>
              </a:ext>
            </a:extLst>
          </p:cNvPr>
          <p:cNvSpPr/>
          <p:nvPr/>
        </p:nvSpPr>
        <p:spPr>
          <a:xfrm flipH="1">
            <a:off x="2547388" y="4552181"/>
            <a:ext cx="250080" cy="1097992"/>
          </a:xfrm>
          <a:custGeom>
            <a:avLst/>
            <a:gdLst>
              <a:gd name="connsiteX0" fmla="*/ 805067 w 805067"/>
              <a:gd name="connsiteY0" fmla="*/ 0 h 1111170"/>
              <a:gd name="connsiteX1" fmla="*/ 17989 w 805067"/>
              <a:gd name="connsiteY1" fmla="*/ 231494 h 1111170"/>
              <a:gd name="connsiteX2" fmla="*/ 330505 w 805067"/>
              <a:gd name="connsiteY2" fmla="*/ 1111170 h 111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067" h="1111170">
                <a:moveTo>
                  <a:pt x="805067" y="0"/>
                </a:moveTo>
                <a:cubicBezTo>
                  <a:pt x="451075" y="23149"/>
                  <a:pt x="97083" y="46299"/>
                  <a:pt x="17989" y="231494"/>
                </a:cubicBezTo>
                <a:cubicBezTo>
                  <a:pt x="-61105" y="416689"/>
                  <a:pt x="134700" y="763929"/>
                  <a:pt x="330505" y="111117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1BEC5F35-F6EE-4E0C-847C-B27AA96B5A14}"/>
              </a:ext>
            </a:extLst>
          </p:cNvPr>
          <p:cNvSpPr/>
          <p:nvPr/>
        </p:nvSpPr>
        <p:spPr>
          <a:xfrm>
            <a:off x="2203488" y="4469094"/>
            <a:ext cx="338919" cy="1840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383F809-E3DB-4FA7-A50C-91F8654FD9D2}"/>
              </a:ext>
            </a:extLst>
          </p:cNvPr>
          <p:cNvSpPr/>
          <p:nvPr/>
        </p:nvSpPr>
        <p:spPr bwMode="auto">
          <a:xfrm>
            <a:off x="2863401" y="4868474"/>
            <a:ext cx="98851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 * 2 * 1 = 6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  <p:bldP spid="38" grpId="0" animBg="1"/>
      <p:bldP spid="42" grpId="0" animBg="1"/>
      <p:bldP spid="43" grpId="0" animBg="1"/>
      <p:bldP spid="44" grpId="0" animBg="1"/>
      <p:bldP spid="45" grpId="0" animBg="1"/>
      <p:bldP spid="51" grpId="0" animBg="1"/>
      <p:bldP spid="52" grpId="0" animBg="1"/>
      <p:bldP spid="55" grpId="0" animBg="1"/>
      <p:bldP spid="65" grpId="0" animBg="1"/>
      <p:bldP spid="70" grpId="0" animBg="1"/>
      <p:bldP spid="74" grpId="0" animBg="1"/>
      <p:bldP spid="56" grpId="0" animBg="1"/>
      <p:bldP spid="57" grpId="0" animBg="1"/>
      <p:bldP spid="59" grpId="0" animBg="1"/>
      <p:bldP spid="60" grpId="0" animBg="1"/>
      <p:bldP spid="69" grpId="0" animBg="1"/>
      <p:bldP spid="71" grpId="0" animBg="1"/>
      <p:bldP spid="39" grpId="0" animBg="1"/>
      <p:bldP spid="40" grpId="0" animBg="1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b="1" dirty="0"/>
          </a:p>
          <a:p>
            <a:pP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미리 정의 되어 있는 연산자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(+, -, /, *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들을 프로그래머의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의도에 맞도록 새롭게 정의하여 사용할 수 있도록 지원하는 기능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특정한 기능을 수행하도록 재정의하여 사용하면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여러가지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이점을 가질 수 있음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 기능이 프로그래머의 의도에 따라 바뀌어 동작하는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(polymorphism)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071942"/>
            <a:ext cx="57150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 : [ ]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 ]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원래 기능이나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 ]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7768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3"/>
            <a:ext cx="7704856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5BC7CDC-C6EA-EEAB-E171-EA9F1F7917EF}"/>
              </a:ext>
            </a:extLst>
          </p:cNvPr>
          <p:cNvSpPr/>
          <p:nvPr/>
        </p:nvSpPr>
        <p:spPr>
          <a:xfrm>
            <a:off x="827584" y="1196752"/>
            <a:ext cx="7488832" cy="52565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m[10];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*a){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strcpy_s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(m, a); }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[](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n){ 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m[n];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MC[1]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r>
              <a:rPr lang="ko-KR" altLang="en-US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51E6D16-F6F2-508B-1F44-2E9857D8DCB0}"/>
              </a:ext>
            </a:extLst>
          </p:cNvPr>
          <p:cNvSpPr/>
          <p:nvPr/>
        </p:nvSpPr>
        <p:spPr>
          <a:xfrm>
            <a:off x="1790634" y="2359737"/>
            <a:ext cx="1255825" cy="24997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9CE4DD6-3F55-B624-02CF-2D3EC4EE364E}"/>
              </a:ext>
            </a:extLst>
          </p:cNvPr>
          <p:cNvSpPr/>
          <p:nvPr/>
        </p:nvSpPr>
        <p:spPr bwMode="auto">
          <a:xfrm>
            <a:off x="3883392" y="1441430"/>
            <a:ext cx="361324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저장하기 위한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FB11BAD3-692C-467C-F7D1-415ED9A67AF5}"/>
              </a:ext>
            </a:extLst>
          </p:cNvPr>
          <p:cNvSpPr/>
          <p:nvPr/>
        </p:nvSpPr>
        <p:spPr>
          <a:xfrm>
            <a:off x="1790634" y="2858800"/>
            <a:ext cx="3948862" cy="2687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89043FC-1C5B-0BD7-C2F9-7EA478C92841}"/>
              </a:ext>
            </a:extLst>
          </p:cNvPr>
          <p:cNvSpPr/>
          <p:nvPr/>
        </p:nvSpPr>
        <p:spPr>
          <a:xfrm>
            <a:off x="1790634" y="3340625"/>
            <a:ext cx="3717470" cy="2563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188FB9A-1922-E73F-0337-4C185BC667C1}"/>
              </a:ext>
            </a:extLst>
          </p:cNvPr>
          <p:cNvSpPr/>
          <p:nvPr/>
        </p:nvSpPr>
        <p:spPr>
          <a:xfrm>
            <a:off x="1763688" y="4574731"/>
            <a:ext cx="2341009" cy="2754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023B3F64-C4EB-89B4-1569-6A9F26885A76}"/>
              </a:ext>
            </a:extLst>
          </p:cNvPr>
          <p:cNvSpPr/>
          <p:nvPr/>
        </p:nvSpPr>
        <p:spPr>
          <a:xfrm>
            <a:off x="2663788" y="5009585"/>
            <a:ext cx="648072" cy="27549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D8DC4B4-4ECA-2623-909F-CAE135BB00D2}"/>
              </a:ext>
            </a:extLst>
          </p:cNvPr>
          <p:cNvSpPr/>
          <p:nvPr/>
        </p:nvSpPr>
        <p:spPr bwMode="auto">
          <a:xfrm>
            <a:off x="3883392" y="1819466"/>
            <a:ext cx="394886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생성시 인수로 전달된 포인터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문자열을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strcpy_s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라이브러리 함수를 사용하여 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배열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복사하는 생성자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B30A1EF0-37BE-8A11-B9FD-D59A0F57BA0C}"/>
              </a:ext>
            </a:extLst>
          </p:cNvPr>
          <p:cNvSpPr/>
          <p:nvPr/>
        </p:nvSpPr>
        <p:spPr bwMode="auto">
          <a:xfrm>
            <a:off x="4716016" y="3738829"/>
            <a:ext cx="2880320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[ ]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[ ]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문자 배열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번째 문자를 반환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CCC83457-E9AC-B851-65E4-27AE7F007075}"/>
              </a:ext>
            </a:extLst>
          </p:cNvPr>
          <p:cNvSpPr/>
          <p:nvPr/>
        </p:nvSpPr>
        <p:spPr bwMode="auto">
          <a:xfrm>
            <a:off x="4716016" y="4388993"/>
            <a:ext cx="2680284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호출되면서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“hello”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문자열로 초기화 함</a:t>
            </a: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B02605AE-6AF3-53E4-5997-F3340CA1F142}"/>
              </a:ext>
            </a:extLst>
          </p:cNvPr>
          <p:cNvCxnSpPr>
            <a:cxnSpLocks/>
            <a:stCxn id="46" idx="1"/>
            <a:endCxn id="36" idx="3"/>
          </p:cNvCxnSpPr>
          <p:nvPr/>
        </p:nvCxnSpPr>
        <p:spPr>
          <a:xfrm flipH="1">
            <a:off x="4104697" y="4712480"/>
            <a:ext cx="61131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B46DE1B1-0995-6FF5-0BAA-3FD8EBC2D00A}"/>
              </a:ext>
            </a:extLst>
          </p:cNvPr>
          <p:cNvSpPr/>
          <p:nvPr/>
        </p:nvSpPr>
        <p:spPr bwMode="auto">
          <a:xfrm>
            <a:off x="4716016" y="5359453"/>
            <a:ext cx="208823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[ ](1)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m[1]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문자를 출력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9BA8EB82-AE03-CC3C-46B6-63D9A753DEED}"/>
              </a:ext>
            </a:extLst>
          </p:cNvPr>
          <p:cNvSpPr/>
          <p:nvPr/>
        </p:nvSpPr>
        <p:spPr bwMode="auto">
          <a:xfrm>
            <a:off x="5422843" y="2520887"/>
            <a:ext cx="50991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D2281098-F663-7B45-7EE0-C83FD963C130}"/>
              </a:ext>
            </a:extLst>
          </p:cNvPr>
          <p:cNvSpPr/>
          <p:nvPr/>
        </p:nvSpPr>
        <p:spPr>
          <a:xfrm>
            <a:off x="5142859" y="2698899"/>
            <a:ext cx="289367" cy="247959"/>
          </a:xfrm>
          <a:custGeom>
            <a:avLst/>
            <a:gdLst>
              <a:gd name="connsiteX0" fmla="*/ 289367 w 289367"/>
              <a:gd name="connsiteY0" fmla="*/ 173649 h 173649"/>
              <a:gd name="connsiteX1" fmla="*/ 104172 w 289367"/>
              <a:gd name="connsiteY1" fmla="*/ 29 h 173649"/>
              <a:gd name="connsiteX2" fmla="*/ 0 w 289367"/>
              <a:gd name="connsiteY2" fmla="*/ 162075 h 17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367" h="173649">
                <a:moveTo>
                  <a:pt x="289367" y="173649"/>
                </a:moveTo>
                <a:cubicBezTo>
                  <a:pt x="220883" y="87803"/>
                  <a:pt x="152400" y="1958"/>
                  <a:pt x="104172" y="29"/>
                </a:cubicBezTo>
                <a:cubicBezTo>
                  <a:pt x="55944" y="-1900"/>
                  <a:pt x="13504" y="90698"/>
                  <a:pt x="0" y="16207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BFACA008-A684-40F4-A363-FD4EEED72EA0}"/>
              </a:ext>
            </a:extLst>
          </p:cNvPr>
          <p:cNvCxnSpPr>
            <a:cxnSpLocks/>
            <a:stCxn id="52" idx="1"/>
            <a:endCxn id="37" idx="2"/>
          </p:cNvCxnSpPr>
          <p:nvPr/>
        </p:nvCxnSpPr>
        <p:spPr>
          <a:xfrm rot="10800000">
            <a:off x="2987824" y="5285083"/>
            <a:ext cx="1728192" cy="3055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83CCD626-F536-4F94-8BDF-51E2F08F31CE}"/>
              </a:ext>
            </a:extLst>
          </p:cNvPr>
          <p:cNvCxnSpPr>
            <a:cxnSpLocks/>
            <a:stCxn id="26" idx="1"/>
            <a:endCxn id="24" idx="3"/>
          </p:cNvCxnSpPr>
          <p:nvPr/>
        </p:nvCxnSpPr>
        <p:spPr>
          <a:xfrm flipH="1">
            <a:off x="3046459" y="1580251"/>
            <a:ext cx="836933" cy="9044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C9EAE5BE-DCC0-4D96-88E7-2B275939DFBF}"/>
              </a:ext>
            </a:extLst>
          </p:cNvPr>
          <p:cNvCxnSpPr>
            <a:cxnSpLocks/>
          </p:cNvCxnSpPr>
          <p:nvPr/>
        </p:nvCxnSpPr>
        <p:spPr>
          <a:xfrm flipH="1">
            <a:off x="4211960" y="2480152"/>
            <a:ext cx="685323" cy="3786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타원 48">
            <a:extLst>
              <a:ext uri="{FF2B5EF4-FFF2-40B4-BE49-F238E27FC236}">
                <a16:creationId xmlns:a16="http://schemas.microsoft.com/office/drawing/2014/main" id="{64FE1060-0421-460B-B13C-04F152152AF8}"/>
              </a:ext>
            </a:extLst>
          </p:cNvPr>
          <p:cNvSpPr/>
          <p:nvPr/>
        </p:nvSpPr>
        <p:spPr>
          <a:xfrm>
            <a:off x="3692763" y="2833660"/>
            <a:ext cx="371508" cy="32843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:a16="http://schemas.microsoft.com/office/drawing/2014/main" id="{B9798D21-E89E-4648-ACB8-BB799962AE47}"/>
              </a:ext>
            </a:extLst>
          </p:cNvPr>
          <p:cNvSpPr/>
          <p:nvPr/>
        </p:nvSpPr>
        <p:spPr>
          <a:xfrm>
            <a:off x="3061377" y="4509460"/>
            <a:ext cx="747885" cy="372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361258F8-5768-4B55-ACEB-469812D883E7}"/>
              </a:ext>
            </a:extLst>
          </p:cNvPr>
          <p:cNvCxnSpPr>
            <a:cxnSpLocks/>
            <a:stCxn id="50" idx="0"/>
            <a:endCxn id="49" idx="3"/>
          </p:cNvCxnSpPr>
          <p:nvPr/>
        </p:nvCxnSpPr>
        <p:spPr>
          <a:xfrm flipV="1">
            <a:off x="3435320" y="3113997"/>
            <a:ext cx="311849" cy="1395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BD72AAF1-741D-462A-BF8E-4185B1BE0056}"/>
              </a:ext>
            </a:extLst>
          </p:cNvPr>
          <p:cNvCxnSpPr>
            <a:stCxn id="43" idx="1"/>
          </p:cNvCxnSpPr>
          <p:nvPr/>
        </p:nvCxnSpPr>
        <p:spPr>
          <a:xfrm rot="10800000">
            <a:off x="4410356" y="3605097"/>
            <a:ext cx="305660" cy="3648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A2C3E62A-03C2-45F1-AB3D-B0E2CADEC9FA}"/>
              </a:ext>
            </a:extLst>
          </p:cNvPr>
          <p:cNvCxnSpPr>
            <a:cxnSpLocks noChangeAspect="1"/>
            <a:stCxn id="37" idx="0"/>
          </p:cNvCxnSpPr>
          <p:nvPr/>
        </p:nvCxnSpPr>
        <p:spPr>
          <a:xfrm rot="5400000" flipH="1" flipV="1">
            <a:off x="2333145" y="4122666"/>
            <a:ext cx="1541599" cy="2322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타원 27">
            <a:extLst>
              <a:ext uri="{FF2B5EF4-FFF2-40B4-BE49-F238E27FC236}">
                <a16:creationId xmlns:a16="http://schemas.microsoft.com/office/drawing/2014/main" id="{8E54AAAD-1B34-4CDD-AA28-E95ADD3D742A}"/>
              </a:ext>
            </a:extLst>
          </p:cNvPr>
          <p:cNvSpPr/>
          <p:nvPr/>
        </p:nvSpPr>
        <p:spPr>
          <a:xfrm>
            <a:off x="3747168" y="3309698"/>
            <a:ext cx="171541" cy="32843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88DF6E66-1F07-4F19-BB50-A3C1468C5F99}"/>
              </a:ext>
            </a:extLst>
          </p:cNvPr>
          <p:cNvSpPr/>
          <p:nvPr/>
        </p:nvSpPr>
        <p:spPr>
          <a:xfrm>
            <a:off x="3015629" y="4985498"/>
            <a:ext cx="296231" cy="372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6853E3F-E491-4B88-BF7A-F6A2B3922C24}"/>
              </a:ext>
            </a:extLst>
          </p:cNvPr>
          <p:cNvCxnSpPr>
            <a:cxnSpLocks/>
          </p:cNvCxnSpPr>
          <p:nvPr/>
        </p:nvCxnSpPr>
        <p:spPr>
          <a:xfrm flipV="1">
            <a:off x="3188459" y="3590035"/>
            <a:ext cx="608545" cy="1395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3" grpId="0" animBg="1"/>
      <p:bldP spid="46" grpId="0" animBg="1"/>
      <p:bldP spid="52" grpId="0" animBg="1"/>
      <p:bldP spid="56" grpId="0" animBg="1"/>
      <p:bldP spid="2" grpId="0" animBg="1"/>
      <p:bldP spid="49" grpId="0" animBg="1"/>
      <p:bldP spid="50" grpId="0" animBg="1"/>
      <p:bldP spid="28" grpId="0" animBg="1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4888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 : =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 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820891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097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49694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806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285860"/>
            <a:ext cx="7546039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4A9BA99-32A3-6C31-55D9-61318AB3623E}"/>
              </a:ext>
            </a:extLst>
          </p:cNvPr>
          <p:cNvSpPr/>
          <p:nvPr/>
        </p:nvSpPr>
        <p:spPr>
          <a:xfrm>
            <a:off x="730250" y="1196752"/>
            <a:ext cx="7609086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m[20];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*str){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strcpy_s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(m, str);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"hello, students\n"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974D95A-10AB-71FA-AE36-0F675A375637}"/>
              </a:ext>
            </a:extLst>
          </p:cNvPr>
          <p:cNvSpPr/>
          <p:nvPr/>
        </p:nvSpPr>
        <p:spPr bwMode="auto">
          <a:xfrm>
            <a:off x="3830614" y="1348672"/>
            <a:ext cx="3621706" cy="27681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저장하기 위한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DE76E1D2-96BB-FF2E-3EF4-D4A89E2329F6}"/>
              </a:ext>
            </a:extLst>
          </p:cNvPr>
          <p:cNvSpPr/>
          <p:nvPr/>
        </p:nvSpPr>
        <p:spPr bwMode="auto">
          <a:xfrm>
            <a:off x="3830614" y="1755931"/>
            <a:ext cx="4053754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 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문자열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인수로 전달된 문자열을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strcpy_s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라이브러리 함수를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사용하여 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영역에 복사함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3E4F30D-07F9-572C-DF39-3B90AD74D003}"/>
              </a:ext>
            </a:extLst>
          </p:cNvPr>
          <p:cNvSpPr/>
          <p:nvPr/>
        </p:nvSpPr>
        <p:spPr bwMode="auto">
          <a:xfrm>
            <a:off x="4716016" y="3561192"/>
            <a:ext cx="2965980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()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영역에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 저장된 문자열을 출력함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E73D433A-1379-561F-4208-F3D64CE8BE0C}"/>
              </a:ext>
            </a:extLst>
          </p:cNvPr>
          <p:cNvSpPr/>
          <p:nvPr/>
        </p:nvSpPr>
        <p:spPr bwMode="auto">
          <a:xfrm>
            <a:off x="4717132" y="4349277"/>
            <a:ext cx="34171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자동으로 디폴트 생성자 호출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FEDD5519-DA78-C7EE-47A2-A5AC46AFDCE5}"/>
              </a:ext>
            </a:extLst>
          </p:cNvPr>
          <p:cNvCxnSpPr>
            <a:cxnSpLocks/>
            <a:stCxn id="47" idx="1"/>
            <a:endCxn id="38" idx="3"/>
          </p:cNvCxnSpPr>
          <p:nvPr/>
        </p:nvCxnSpPr>
        <p:spPr>
          <a:xfrm flipH="1">
            <a:off x="3073334" y="4488098"/>
            <a:ext cx="1643798" cy="245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59DEB6CD-9223-8B2E-20AC-F5BA50C4470E}"/>
              </a:ext>
            </a:extLst>
          </p:cNvPr>
          <p:cNvSpPr/>
          <p:nvPr/>
        </p:nvSpPr>
        <p:spPr bwMode="auto">
          <a:xfrm>
            <a:off x="4718466" y="4847227"/>
            <a:ext cx="34563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= (“hello, students\n”)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4C59AD22-5C39-CC91-9ED5-29C48CDF85D7}"/>
              </a:ext>
            </a:extLst>
          </p:cNvPr>
          <p:cNvSpPr/>
          <p:nvPr/>
        </p:nvSpPr>
        <p:spPr bwMode="auto">
          <a:xfrm>
            <a:off x="4716717" y="5343781"/>
            <a:ext cx="182076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0E8C19F-D3B3-C893-BB73-2432611C2988}"/>
              </a:ext>
            </a:extLst>
          </p:cNvPr>
          <p:cNvSpPr/>
          <p:nvPr/>
        </p:nvSpPr>
        <p:spPr>
          <a:xfrm>
            <a:off x="1691680" y="2201985"/>
            <a:ext cx="1152128" cy="2679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3F40F20-0526-D486-1991-ACD32158E9A0}"/>
              </a:ext>
            </a:extLst>
          </p:cNvPr>
          <p:cNvSpPr/>
          <p:nvPr/>
        </p:nvSpPr>
        <p:spPr>
          <a:xfrm>
            <a:off x="1691680" y="2921338"/>
            <a:ext cx="5040560" cy="2413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65FE3D43-25FC-5226-844A-917BACBB54B2}"/>
              </a:ext>
            </a:extLst>
          </p:cNvPr>
          <p:cNvSpPr/>
          <p:nvPr/>
        </p:nvSpPr>
        <p:spPr>
          <a:xfrm>
            <a:off x="4422273" y="2861714"/>
            <a:ext cx="409088" cy="37556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EC0AC57F-F293-E048-1E88-DF50D0B258F5}"/>
              </a:ext>
            </a:extLst>
          </p:cNvPr>
          <p:cNvSpPr/>
          <p:nvPr/>
        </p:nvSpPr>
        <p:spPr>
          <a:xfrm>
            <a:off x="2316073" y="4782061"/>
            <a:ext cx="1984420" cy="426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123609-AC12-56E6-4E44-AE19D3389BD1}"/>
              </a:ext>
            </a:extLst>
          </p:cNvPr>
          <p:cNvSpPr/>
          <p:nvPr/>
        </p:nvSpPr>
        <p:spPr>
          <a:xfrm>
            <a:off x="1715640" y="4790848"/>
            <a:ext cx="2640336" cy="39040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53125B21-BB54-C3FB-B5FC-45D47649FB5B}"/>
              </a:ext>
            </a:extLst>
          </p:cNvPr>
          <p:cNvSpPr/>
          <p:nvPr/>
        </p:nvSpPr>
        <p:spPr>
          <a:xfrm>
            <a:off x="1726113" y="5314171"/>
            <a:ext cx="589960" cy="3470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85D74DE-771C-08C6-E863-E0E07E2A3C2A}"/>
              </a:ext>
            </a:extLst>
          </p:cNvPr>
          <p:cNvSpPr/>
          <p:nvPr/>
        </p:nvSpPr>
        <p:spPr>
          <a:xfrm>
            <a:off x="1715640" y="4349276"/>
            <a:ext cx="1357694" cy="3268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BD92B33F-BBC4-ADC9-839C-0B579BC0C498}"/>
              </a:ext>
            </a:extLst>
          </p:cNvPr>
          <p:cNvCxnSpPr>
            <a:cxnSpLocks/>
            <a:stCxn id="4" idx="1"/>
            <a:endCxn id="33" idx="1"/>
          </p:cNvCxnSpPr>
          <p:nvPr/>
        </p:nvCxnSpPr>
        <p:spPr>
          <a:xfrm rot="10800000">
            <a:off x="1691680" y="3042012"/>
            <a:ext cx="23960" cy="1944036"/>
          </a:xfrm>
          <a:prstGeom prst="bentConnector3">
            <a:avLst>
              <a:gd name="adj1" fmla="val 105409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002552CF-FAD2-9857-9613-99B853DBDC88}"/>
              </a:ext>
            </a:extLst>
          </p:cNvPr>
          <p:cNvSpPr/>
          <p:nvPr/>
        </p:nvSpPr>
        <p:spPr>
          <a:xfrm>
            <a:off x="1691680" y="3199378"/>
            <a:ext cx="4413054" cy="22568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3656FC8F-876F-69C8-307A-DA68ED4128B4}"/>
              </a:ext>
            </a:extLst>
          </p:cNvPr>
          <p:cNvSpPr/>
          <p:nvPr/>
        </p:nvSpPr>
        <p:spPr>
          <a:xfrm rot="20859160">
            <a:off x="5882720" y="2792977"/>
            <a:ext cx="370390" cy="221027"/>
          </a:xfrm>
          <a:custGeom>
            <a:avLst/>
            <a:gdLst>
              <a:gd name="connsiteX0" fmla="*/ 370390 w 370390"/>
              <a:gd name="connsiteY0" fmla="*/ 221027 h 221027"/>
              <a:gd name="connsiteX1" fmla="*/ 196769 w 370390"/>
              <a:gd name="connsiteY1" fmla="*/ 1108 h 221027"/>
              <a:gd name="connsiteX2" fmla="*/ 0 w 370390"/>
              <a:gd name="connsiteY2" fmla="*/ 151579 h 22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0390" h="221027">
                <a:moveTo>
                  <a:pt x="370390" y="221027"/>
                </a:moveTo>
                <a:cubicBezTo>
                  <a:pt x="314445" y="116855"/>
                  <a:pt x="258501" y="12683"/>
                  <a:pt x="196769" y="1108"/>
                </a:cubicBezTo>
                <a:cubicBezTo>
                  <a:pt x="135037" y="-10467"/>
                  <a:pt x="67518" y="70556"/>
                  <a:pt x="0" y="151579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8C76FA82-97CF-AA8E-B8CB-892DB195BB0F}"/>
              </a:ext>
            </a:extLst>
          </p:cNvPr>
          <p:cNvCxnSpPr>
            <a:cxnSpLocks/>
            <a:stCxn id="27" idx="1"/>
            <a:endCxn id="2" idx="3"/>
          </p:cNvCxnSpPr>
          <p:nvPr/>
        </p:nvCxnSpPr>
        <p:spPr>
          <a:xfrm rot="10800000" flipV="1">
            <a:off x="2843808" y="1487079"/>
            <a:ext cx="986806" cy="8488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87EBFC2E-90E1-2CC1-0870-A2B574201A00}"/>
              </a:ext>
            </a:extLst>
          </p:cNvPr>
          <p:cNvCxnSpPr>
            <a:cxnSpLocks/>
            <a:stCxn id="42" idx="1"/>
            <a:endCxn id="44" idx="2"/>
          </p:cNvCxnSpPr>
          <p:nvPr/>
        </p:nvCxnSpPr>
        <p:spPr>
          <a:xfrm rot="10800000">
            <a:off x="3898208" y="3425059"/>
            <a:ext cx="817809" cy="45962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02DF1E8-1115-6D24-E2E1-663226A4A8D2}"/>
              </a:ext>
            </a:extLst>
          </p:cNvPr>
          <p:cNvSpPr/>
          <p:nvPr/>
        </p:nvSpPr>
        <p:spPr bwMode="auto">
          <a:xfrm>
            <a:off x="6272459" y="2583864"/>
            <a:ext cx="53178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1A8EDA6F-F184-4E47-8E02-87A2E86B9D8A}"/>
              </a:ext>
            </a:extLst>
          </p:cNvPr>
          <p:cNvCxnSpPr>
            <a:stCxn id="35" idx="0"/>
            <a:endCxn id="3" idx="3"/>
          </p:cNvCxnSpPr>
          <p:nvPr/>
        </p:nvCxnSpPr>
        <p:spPr>
          <a:xfrm flipV="1">
            <a:off x="3308283" y="3182277"/>
            <a:ext cx="1173900" cy="15997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7" name="직선 화살표 연결선 4106">
            <a:extLst>
              <a:ext uri="{FF2B5EF4-FFF2-40B4-BE49-F238E27FC236}">
                <a16:creationId xmlns:a16="http://schemas.microsoft.com/office/drawing/2014/main" id="{AD644370-A715-45B9-8F33-E77FF170BC32}"/>
              </a:ext>
            </a:extLst>
          </p:cNvPr>
          <p:cNvCxnSpPr>
            <a:stCxn id="52" idx="1"/>
            <a:endCxn id="4" idx="3"/>
          </p:cNvCxnSpPr>
          <p:nvPr/>
        </p:nvCxnSpPr>
        <p:spPr>
          <a:xfrm flipH="1">
            <a:off x="4355976" y="4986048"/>
            <a:ext cx="3624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9" name="직선 화살표 연결선 4108">
            <a:extLst>
              <a:ext uri="{FF2B5EF4-FFF2-40B4-BE49-F238E27FC236}">
                <a16:creationId xmlns:a16="http://schemas.microsoft.com/office/drawing/2014/main" id="{8B2D72C2-5D89-47F6-8156-07EC9DFFFA0C}"/>
              </a:ext>
            </a:extLst>
          </p:cNvPr>
          <p:cNvCxnSpPr>
            <a:cxnSpLocks/>
            <a:stCxn id="57" idx="1"/>
            <a:endCxn id="37" idx="3"/>
          </p:cNvCxnSpPr>
          <p:nvPr/>
        </p:nvCxnSpPr>
        <p:spPr>
          <a:xfrm flipH="1">
            <a:off x="2316073" y="5482602"/>
            <a:ext cx="2400644" cy="51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3" name="직선 화살표 연결선 4112">
            <a:extLst>
              <a:ext uri="{FF2B5EF4-FFF2-40B4-BE49-F238E27FC236}">
                <a16:creationId xmlns:a16="http://schemas.microsoft.com/office/drawing/2014/main" id="{23056F3E-F0C3-4C89-87FB-AC6E4772F8D2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4211960" y="2402904"/>
            <a:ext cx="0" cy="5184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C2742F14-D08C-4B23-B2D2-94E5087C413D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97900" y="3320912"/>
            <a:ext cx="26670" cy="2160000"/>
          </a:xfrm>
          <a:prstGeom prst="bentConnector3">
            <a:avLst>
              <a:gd name="adj1" fmla="val 31321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82753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42" grpId="0" animBg="1"/>
      <p:bldP spid="47" grpId="0" animBg="1"/>
      <p:bldP spid="52" grpId="0" animBg="1"/>
      <p:bldP spid="57" grpId="0" animBg="1"/>
      <p:bldP spid="2" grpId="0" animBg="1"/>
      <p:bldP spid="33" grpId="0" animBg="1"/>
      <p:bldP spid="3" grpId="0" animBg="1"/>
      <p:bldP spid="35" grpId="0" animBg="1"/>
      <p:bldP spid="4" grpId="0" animBg="1"/>
      <p:bldP spid="37" grpId="0" animBg="1"/>
      <p:bldP spid="38" grpId="0" animBg="1"/>
      <p:bldP spid="44" grpId="0" animBg="1"/>
      <p:bldP spid="20" grpId="0" animBg="1"/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200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711099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 : 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460678" y="1285860"/>
            <a:ext cx="26388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806489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50099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927364"/>
            <a:ext cx="7572428" cy="357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0323"/>
            <a:ext cx="8568952" cy="5141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D1DF0319-054D-240E-F9E0-FCBFD5D9FAA9}"/>
              </a:ext>
            </a:extLst>
          </p:cNvPr>
          <p:cNvSpPr/>
          <p:nvPr/>
        </p:nvSpPr>
        <p:spPr>
          <a:xfrm>
            <a:off x="827584" y="1196752"/>
            <a:ext cx="7488832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complex{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complex(</a:t>
            </a:r>
            <a:r>
              <a:rPr lang="pt-BR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m, </a:t>
            </a:r>
            <a:r>
              <a:rPr lang="pt-BR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n){ a = m; b = n; }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+(complex com){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complex temp(0, 0);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a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b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15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+ "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115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"j"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complex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 MC1(10, 20), MC2(50, 60), MC3(0, 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MC2;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5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7DD197A-8064-E762-834F-4E5888571286}"/>
              </a:ext>
            </a:extLst>
          </p:cNvPr>
          <p:cNvSpPr/>
          <p:nvPr/>
        </p:nvSpPr>
        <p:spPr bwMode="auto">
          <a:xfrm>
            <a:off x="4302754" y="1871860"/>
            <a:ext cx="3958112" cy="28333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CD74AB31-E982-9664-29D9-6EB25F334E00}"/>
              </a:ext>
            </a:extLst>
          </p:cNvPr>
          <p:cNvSpPr/>
          <p:nvPr/>
        </p:nvSpPr>
        <p:spPr bwMode="auto">
          <a:xfrm>
            <a:off x="4795244" y="2355900"/>
            <a:ext cx="345638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더함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9BC3BA6-B203-6010-2894-912741093245}"/>
              </a:ext>
            </a:extLst>
          </p:cNvPr>
          <p:cNvSpPr/>
          <p:nvPr/>
        </p:nvSpPr>
        <p:spPr bwMode="auto">
          <a:xfrm>
            <a:off x="5288822" y="3533511"/>
            <a:ext cx="295769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복소수 형식으로 출력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216F3C6A-9352-2585-C6BD-BDCF72BCECE0}"/>
              </a:ext>
            </a:extLst>
          </p:cNvPr>
          <p:cNvSpPr/>
          <p:nvPr/>
        </p:nvSpPr>
        <p:spPr bwMode="auto">
          <a:xfrm>
            <a:off x="4928820" y="4682605"/>
            <a:ext cx="331769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63D70E3B-8C30-574A-CC01-8F2EAD6B8423}"/>
              </a:ext>
            </a:extLst>
          </p:cNvPr>
          <p:cNvSpPr/>
          <p:nvPr/>
        </p:nvSpPr>
        <p:spPr bwMode="auto">
          <a:xfrm>
            <a:off x="4438815" y="5419169"/>
            <a:ext cx="241573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MC1.operat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or + (MC2)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B0A29249-89F1-C4B8-E954-FE1062F16FAF}"/>
              </a:ext>
            </a:extLst>
          </p:cNvPr>
          <p:cNvCxnSpPr>
            <a:cxnSpLocks/>
            <a:stCxn id="69" idx="1"/>
            <a:endCxn id="47" idx="3"/>
          </p:cNvCxnSpPr>
          <p:nvPr/>
        </p:nvCxnSpPr>
        <p:spPr>
          <a:xfrm flipH="1" flipV="1">
            <a:off x="3365195" y="5555887"/>
            <a:ext cx="1073620" cy="21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9B13D067-37F6-2CEA-D9F4-710E5909AF5F}"/>
              </a:ext>
            </a:extLst>
          </p:cNvPr>
          <p:cNvSpPr/>
          <p:nvPr/>
        </p:nvSpPr>
        <p:spPr bwMode="auto">
          <a:xfrm>
            <a:off x="4445661" y="5744619"/>
            <a:ext cx="197482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143D78FE-FF98-9DA3-4BDE-86C2F8170E7A}"/>
              </a:ext>
            </a:extLst>
          </p:cNvPr>
          <p:cNvSpPr/>
          <p:nvPr/>
        </p:nvSpPr>
        <p:spPr bwMode="auto">
          <a:xfrm>
            <a:off x="2987824" y="4523948"/>
            <a:ext cx="142406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MC1.a + MC2.a</a:t>
            </a: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 + MC2.b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C1A522C2-90B0-448C-5A86-1ECC3F5E22F9}"/>
              </a:ext>
            </a:extLst>
          </p:cNvPr>
          <p:cNvCxnSpPr>
            <a:cxnSpLocks/>
          </p:cNvCxnSpPr>
          <p:nvPr/>
        </p:nvCxnSpPr>
        <p:spPr>
          <a:xfrm flipH="1">
            <a:off x="1979712" y="4725144"/>
            <a:ext cx="100982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F5BAF02-02AB-D4FF-9BC6-388C1E7A9ECD}"/>
              </a:ext>
            </a:extLst>
          </p:cNvPr>
          <p:cNvSpPr/>
          <p:nvPr/>
        </p:nvSpPr>
        <p:spPr>
          <a:xfrm>
            <a:off x="1752800" y="2293037"/>
            <a:ext cx="2832721" cy="2201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2E85D5CF-6CBE-20E0-C239-9EBFFA100D47}"/>
              </a:ext>
            </a:extLst>
          </p:cNvPr>
          <p:cNvSpPr/>
          <p:nvPr/>
        </p:nvSpPr>
        <p:spPr>
          <a:xfrm>
            <a:off x="1763675" y="2617250"/>
            <a:ext cx="2762000" cy="149951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665697F-6BF1-C4B2-74B3-498FF2180B05}"/>
              </a:ext>
            </a:extLst>
          </p:cNvPr>
          <p:cNvSpPr/>
          <p:nvPr/>
        </p:nvSpPr>
        <p:spPr>
          <a:xfrm>
            <a:off x="1777209" y="4219508"/>
            <a:ext cx="4689230" cy="22634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306FA05-7171-40E3-6F14-4B9732730AC2}"/>
              </a:ext>
            </a:extLst>
          </p:cNvPr>
          <p:cNvSpPr/>
          <p:nvPr/>
        </p:nvSpPr>
        <p:spPr>
          <a:xfrm>
            <a:off x="1794741" y="5106484"/>
            <a:ext cx="3368865" cy="2274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BE43789-6194-2DC7-8AE0-7140CEEE8FEA}"/>
              </a:ext>
            </a:extLst>
          </p:cNvPr>
          <p:cNvSpPr/>
          <p:nvPr/>
        </p:nvSpPr>
        <p:spPr>
          <a:xfrm>
            <a:off x="1794741" y="5448412"/>
            <a:ext cx="1570454" cy="21494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14FB6547-8403-8317-2E35-FACB469726F7}"/>
              </a:ext>
            </a:extLst>
          </p:cNvPr>
          <p:cNvSpPr/>
          <p:nvPr/>
        </p:nvSpPr>
        <p:spPr>
          <a:xfrm>
            <a:off x="1801620" y="5646291"/>
            <a:ext cx="576063" cy="1959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0AAB876-5413-BACC-1C87-C796C1A83AC4}"/>
              </a:ext>
            </a:extLst>
          </p:cNvPr>
          <p:cNvSpPr/>
          <p:nvPr/>
        </p:nvSpPr>
        <p:spPr>
          <a:xfrm>
            <a:off x="3203848" y="3715764"/>
            <a:ext cx="446226" cy="1821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C0242EC8-42A5-504A-8456-E405203424B0}"/>
              </a:ext>
            </a:extLst>
          </p:cNvPr>
          <p:cNvSpPr/>
          <p:nvPr/>
        </p:nvSpPr>
        <p:spPr>
          <a:xfrm>
            <a:off x="1495549" y="3886830"/>
            <a:ext cx="1774702" cy="1557530"/>
          </a:xfrm>
          <a:custGeom>
            <a:avLst/>
            <a:gdLst>
              <a:gd name="connsiteX0" fmla="*/ 1716299 w 1716299"/>
              <a:gd name="connsiteY0" fmla="*/ 0 h 1924050"/>
              <a:gd name="connsiteX1" fmla="*/ 116099 w 1716299"/>
              <a:gd name="connsiteY1" fmla="*/ 1409700 h 1924050"/>
              <a:gd name="connsiteX2" fmla="*/ 249449 w 1716299"/>
              <a:gd name="connsiteY2" fmla="*/ 1924050 h 192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6299" h="1924050">
                <a:moveTo>
                  <a:pt x="1716299" y="0"/>
                </a:moveTo>
                <a:cubicBezTo>
                  <a:pt x="1038436" y="544512"/>
                  <a:pt x="360574" y="1089025"/>
                  <a:pt x="116099" y="1409700"/>
                </a:cubicBezTo>
                <a:cubicBezTo>
                  <a:pt x="-128376" y="1730375"/>
                  <a:pt x="60536" y="1827212"/>
                  <a:pt x="249449" y="192405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5AD85777-3964-D686-BDB7-DFD424B8EE57}"/>
              </a:ext>
            </a:extLst>
          </p:cNvPr>
          <p:cNvCxnSpPr>
            <a:cxnSpLocks/>
            <a:stCxn id="28" idx="1"/>
            <a:endCxn id="41" idx="0"/>
          </p:cNvCxnSpPr>
          <p:nvPr/>
        </p:nvCxnSpPr>
        <p:spPr>
          <a:xfrm rot="10800000" flipV="1">
            <a:off x="3169162" y="2013527"/>
            <a:ext cx="1133593" cy="27951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BF1DB2A7-598A-A6D7-D10F-1348F70B84F6}"/>
              </a:ext>
            </a:extLst>
          </p:cNvPr>
          <p:cNvSpPr/>
          <p:nvPr/>
        </p:nvSpPr>
        <p:spPr bwMode="auto">
          <a:xfrm>
            <a:off x="4595699" y="3068960"/>
            <a:ext cx="6243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7E706EA-FF7F-B038-D983-B8EC69C74607}"/>
              </a:ext>
            </a:extLst>
          </p:cNvPr>
          <p:cNvSpPr/>
          <p:nvPr/>
        </p:nvSpPr>
        <p:spPr bwMode="auto">
          <a:xfrm>
            <a:off x="4595699" y="3414505"/>
            <a:ext cx="6243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C995722-005E-1EAB-4833-8D96D67BD0BB}"/>
              </a:ext>
            </a:extLst>
          </p:cNvPr>
          <p:cNvSpPr/>
          <p:nvPr/>
        </p:nvSpPr>
        <p:spPr bwMode="auto">
          <a:xfrm>
            <a:off x="1836781" y="2950724"/>
            <a:ext cx="646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89E3E89D-99A3-735F-5A89-29A036B0D899}"/>
              </a:ext>
            </a:extLst>
          </p:cNvPr>
          <p:cNvSpPr/>
          <p:nvPr/>
        </p:nvSpPr>
        <p:spPr bwMode="auto">
          <a:xfrm>
            <a:off x="1838705" y="3275811"/>
            <a:ext cx="64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89D2DCEE-52B8-C9D5-FFAA-714D64E98B00}"/>
              </a:ext>
            </a:extLst>
          </p:cNvPr>
          <p:cNvCxnSpPr>
            <a:cxnSpLocks/>
            <a:stCxn id="59" idx="2"/>
            <a:endCxn id="45" idx="3"/>
          </p:cNvCxnSpPr>
          <p:nvPr/>
        </p:nvCxnSpPr>
        <p:spPr>
          <a:xfrm rot="5400000">
            <a:off x="6517874" y="4082884"/>
            <a:ext cx="198363" cy="30123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5" name="연결선: 꺾임 64">
            <a:extLst>
              <a:ext uri="{FF2B5EF4-FFF2-40B4-BE49-F238E27FC236}">
                <a16:creationId xmlns:a16="http://schemas.microsoft.com/office/drawing/2014/main" id="{458924D1-F700-4388-896C-958EA3A4F58F}"/>
              </a:ext>
            </a:extLst>
          </p:cNvPr>
          <p:cNvCxnSpPr>
            <a:cxnSpLocks/>
            <a:stCxn id="63" idx="2"/>
            <a:endCxn id="46" idx="3"/>
          </p:cNvCxnSpPr>
          <p:nvPr/>
        </p:nvCxnSpPr>
        <p:spPr>
          <a:xfrm rot="5400000">
            <a:off x="5745652" y="4378201"/>
            <a:ext cx="259973" cy="14240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5B816796-32AF-2F21-9AB4-CB75CC4A32D7}"/>
              </a:ext>
            </a:extLst>
          </p:cNvPr>
          <p:cNvCxnSpPr>
            <a:cxnSpLocks/>
            <a:stCxn id="74" idx="1"/>
            <a:endCxn id="52" idx="3"/>
          </p:cNvCxnSpPr>
          <p:nvPr/>
        </p:nvCxnSpPr>
        <p:spPr>
          <a:xfrm rot="10800000">
            <a:off x="2377683" y="5744274"/>
            <a:ext cx="2067978" cy="13916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F338B529-3322-403D-92DC-ACE4D53CE67D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4525676" y="2571665"/>
            <a:ext cx="269568" cy="3793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3" name="직선 화살표 연결선 4102">
            <a:extLst>
              <a:ext uri="{FF2B5EF4-FFF2-40B4-BE49-F238E27FC236}">
                <a16:creationId xmlns:a16="http://schemas.microsoft.com/office/drawing/2014/main" id="{6E95F604-D0A5-477B-A4F2-C224C0E77F55}"/>
              </a:ext>
            </a:extLst>
          </p:cNvPr>
          <p:cNvCxnSpPr>
            <a:cxnSpLocks/>
            <a:stCxn id="48" idx="3"/>
          </p:cNvCxnSpPr>
          <p:nvPr/>
        </p:nvCxnSpPr>
        <p:spPr>
          <a:xfrm>
            <a:off x="2483768" y="3081850"/>
            <a:ext cx="888631" cy="1481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5" name="직선 화살표 연결선 4104">
            <a:extLst>
              <a:ext uri="{FF2B5EF4-FFF2-40B4-BE49-F238E27FC236}">
                <a16:creationId xmlns:a16="http://schemas.microsoft.com/office/drawing/2014/main" id="{27EDBBCE-9DBF-48B0-98E8-2C08AD38AB57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2483768" y="3400377"/>
            <a:ext cx="881427" cy="65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C65637F0-222B-4A97-89CC-F529F72A94E1}"/>
              </a:ext>
            </a:extLst>
          </p:cNvPr>
          <p:cNvCxnSpPr>
            <a:cxnSpLocks/>
            <a:stCxn id="39" idx="1"/>
            <a:endCxn id="89" idx="3"/>
          </p:cNvCxnSpPr>
          <p:nvPr/>
        </p:nvCxnSpPr>
        <p:spPr>
          <a:xfrm flipH="1">
            <a:off x="4211960" y="3200086"/>
            <a:ext cx="383739" cy="831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0" name="직선 화살표 연결선 4109">
            <a:extLst>
              <a:ext uri="{FF2B5EF4-FFF2-40B4-BE49-F238E27FC236}">
                <a16:creationId xmlns:a16="http://schemas.microsoft.com/office/drawing/2014/main" id="{5EB1B968-D734-4799-922B-526CC272C791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4211960" y="3478402"/>
            <a:ext cx="383739" cy="672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EAAAEFF2-89A1-417E-884C-235B0159B177}"/>
              </a:ext>
            </a:extLst>
          </p:cNvPr>
          <p:cNvSpPr/>
          <p:nvPr/>
        </p:nvSpPr>
        <p:spPr>
          <a:xfrm>
            <a:off x="3382577" y="3201504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2F38134A-B541-44B7-8906-14DFF0B93BE3}"/>
              </a:ext>
            </a:extLst>
          </p:cNvPr>
          <p:cNvSpPr/>
          <p:nvPr/>
        </p:nvSpPr>
        <p:spPr>
          <a:xfrm>
            <a:off x="3387648" y="3387878"/>
            <a:ext cx="177274" cy="1569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95E18666-AC1D-4149-A240-7B2581364DB6}"/>
              </a:ext>
            </a:extLst>
          </p:cNvPr>
          <p:cNvSpPr/>
          <p:nvPr/>
        </p:nvSpPr>
        <p:spPr>
          <a:xfrm>
            <a:off x="3716448" y="3202412"/>
            <a:ext cx="495512" cy="1617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659168BA-43A8-44F2-8892-8D9ADEEEB108}"/>
              </a:ext>
            </a:extLst>
          </p:cNvPr>
          <p:cNvSpPr/>
          <p:nvPr/>
        </p:nvSpPr>
        <p:spPr>
          <a:xfrm>
            <a:off x="3716448" y="3389323"/>
            <a:ext cx="495512" cy="1480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268C4A10-439C-48AE-8CD8-4F85D5F541AE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52801" y="2392220"/>
            <a:ext cx="34668" cy="2808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702B6A03-9BD0-4770-BDD8-60E722D62E26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63675" y="2696659"/>
            <a:ext cx="35112" cy="2844000"/>
          </a:xfrm>
          <a:prstGeom prst="bentConnector3">
            <a:avLst>
              <a:gd name="adj1" fmla="val 315559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609D888E-C0DA-4DA1-AEF6-883182545B40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81457" y="4335955"/>
            <a:ext cx="17336" cy="1404000"/>
          </a:xfrm>
          <a:prstGeom prst="bentConnector3">
            <a:avLst>
              <a:gd name="adj1" fmla="val 405845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C834FF89-F9AD-4617-A6F7-400FE0799E9E}"/>
              </a:ext>
            </a:extLst>
          </p:cNvPr>
          <p:cNvSpPr/>
          <p:nvPr/>
        </p:nvSpPr>
        <p:spPr>
          <a:xfrm>
            <a:off x="1752801" y="5387705"/>
            <a:ext cx="446702" cy="3091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C4A04056-6AD6-46AE-A526-D1B12A55A916}"/>
              </a:ext>
            </a:extLst>
          </p:cNvPr>
          <p:cNvCxnSpPr>
            <a:cxnSpLocks/>
            <a:stCxn id="57" idx="0"/>
            <a:endCxn id="56" idx="5"/>
          </p:cNvCxnSpPr>
          <p:nvPr/>
        </p:nvCxnSpPr>
        <p:spPr>
          <a:xfrm flipH="1" flipV="1">
            <a:off x="4226175" y="2853928"/>
            <a:ext cx="1731874" cy="2533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타원 55">
            <a:extLst>
              <a:ext uri="{FF2B5EF4-FFF2-40B4-BE49-F238E27FC236}">
                <a16:creationId xmlns:a16="http://schemas.microsoft.com/office/drawing/2014/main" id="{8A168AFB-179A-4A25-A0C3-BDACB4592B81}"/>
              </a:ext>
            </a:extLst>
          </p:cNvPr>
          <p:cNvSpPr/>
          <p:nvPr/>
        </p:nvSpPr>
        <p:spPr>
          <a:xfrm>
            <a:off x="3876997" y="2617249"/>
            <a:ext cx="409088" cy="277287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타원 56">
            <a:extLst>
              <a:ext uri="{FF2B5EF4-FFF2-40B4-BE49-F238E27FC236}">
                <a16:creationId xmlns:a16="http://schemas.microsoft.com/office/drawing/2014/main" id="{059FBFA3-F267-447C-8356-5DAC3298EEE9}"/>
              </a:ext>
            </a:extLst>
          </p:cNvPr>
          <p:cNvSpPr/>
          <p:nvPr/>
        </p:nvSpPr>
        <p:spPr>
          <a:xfrm>
            <a:off x="5724128" y="5387705"/>
            <a:ext cx="467841" cy="3522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3" grpId="0" animBg="1"/>
      <p:bldP spid="59" grpId="0" animBg="1"/>
      <p:bldP spid="63" grpId="0" animBg="1"/>
      <p:bldP spid="69" grpId="0" animBg="1"/>
      <p:bldP spid="74" grpId="0" animBg="1"/>
      <p:bldP spid="79" grpId="0" animBg="1"/>
      <p:bldP spid="41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4" grpId="0" animBg="1"/>
      <p:bldP spid="39" grpId="0" animBg="1"/>
      <p:bldP spid="42" grpId="0" animBg="1"/>
      <p:bldP spid="48" grpId="0" animBg="1"/>
      <p:bldP spid="50" grpId="0" animBg="1"/>
      <p:bldP spid="87" grpId="0" animBg="1"/>
      <p:bldP spid="88" grpId="0" animBg="1"/>
      <p:bldP spid="89" grpId="0" animBg="1"/>
      <p:bldP spid="90" grpId="0" animBg="1"/>
      <p:bldP spid="43" grpId="0" animBg="1"/>
      <p:bldP spid="56" grpId="0" animBg="1"/>
      <p:bldP spid="5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56084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 : 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7F47BD6-5092-469C-A199-6DD4350BA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075051"/>
            <a:ext cx="7560840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4456FC2-A67C-46B9-AA13-5A7674378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84" y="1916832"/>
            <a:ext cx="74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1AE794C-A3B6-D46E-EC54-665D368BA7CB}"/>
              </a:ext>
            </a:extLst>
          </p:cNvPr>
          <p:cNvSpPr/>
          <p:nvPr/>
        </p:nvSpPr>
        <p:spPr>
          <a:xfrm>
            <a:off x="750792" y="1206630"/>
            <a:ext cx="7642415" cy="52775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a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b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+(int)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</a:t>
            </a:r>
            <a:r>
              <a:rPr lang="en-US" altLang="ko-KR" sz="115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' '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MC1(5, 6), MC2(0, 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 = MC1 + 20;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MC2();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		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E1F63DF-7056-22FB-1447-BC9269C653B5}"/>
              </a:ext>
            </a:extLst>
          </p:cNvPr>
          <p:cNvSpPr/>
          <p:nvPr/>
        </p:nvSpPr>
        <p:spPr bwMode="auto">
          <a:xfrm>
            <a:off x="4660453" y="1772816"/>
            <a:ext cx="333002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D9DC4B16-5509-DD0F-B554-4973C85EA84E}"/>
              </a:ext>
            </a:extLst>
          </p:cNvPr>
          <p:cNvSpPr/>
          <p:nvPr/>
        </p:nvSpPr>
        <p:spPr bwMode="auto">
          <a:xfrm>
            <a:off x="5290271" y="2654077"/>
            <a:ext cx="2664297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ko-KR" altLang="en-US" sz="10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정수값을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더함</a:t>
            </a: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2DDD3BEA-10B4-42FC-507C-D1AAC1A381EE}"/>
              </a:ext>
            </a:extLst>
          </p:cNvPr>
          <p:cNvSpPr/>
          <p:nvPr/>
        </p:nvSpPr>
        <p:spPr bwMode="auto">
          <a:xfrm>
            <a:off x="4724600" y="3462473"/>
            <a:ext cx="320173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값들을 출력함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69329D27-1126-C960-C19F-FA9BEE16C806}"/>
              </a:ext>
            </a:extLst>
          </p:cNvPr>
          <p:cNvSpPr/>
          <p:nvPr/>
        </p:nvSpPr>
        <p:spPr bwMode="auto">
          <a:xfrm>
            <a:off x="2929597" y="4474141"/>
            <a:ext cx="924684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 + 20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MC2.b + 20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500A93D-42DA-AF56-82A4-ADD240F20F95}"/>
              </a:ext>
            </a:extLst>
          </p:cNvPr>
          <p:cNvSpPr/>
          <p:nvPr/>
        </p:nvSpPr>
        <p:spPr>
          <a:xfrm>
            <a:off x="1730215" y="2260853"/>
            <a:ext cx="3036911" cy="2196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CC9954-32C0-7E64-3E22-228944DD8AD4}"/>
              </a:ext>
            </a:extLst>
          </p:cNvPr>
          <p:cNvSpPr/>
          <p:nvPr/>
        </p:nvSpPr>
        <p:spPr>
          <a:xfrm>
            <a:off x="1730215" y="2605993"/>
            <a:ext cx="2317887" cy="14746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590A0B22-1211-B54C-0EAD-9A3E373DC570}"/>
              </a:ext>
            </a:extLst>
          </p:cNvPr>
          <p:cNvSpPr/>
          <p:nvPr/>
        </p:nvSpPr>
        <p:spPr>
          <a:xfrm>
            <a:off x="1722732" y="4168888"/>
            <a:ext cx="5488994" cy="2364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EBE4CBAF-E0D3-9B5C-F2FE-FCF5FE5089BF}"/>
              </a:ext>
            </a:extLst>
          </p:cNvPr>
          <p:cNvSpPr/>
          <p:nvPr/>
        </p:nvSpPr>
        <p:spPr>
          <a:xfrm>
            <a:off x="3130733" y="3673296"/>
            <a:ext cx="431251" cy="2133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33E872CE-ED88-3540-2095-2C5716ABE944}"/>
              </a:ext>
            </a:extLst>
          </p:cNvPr>
          <p:cNvSpPr/>
          <p:nvPr/>
        </p:nvSpPr>
        <p:spPr>
          <a:xfrm>
            <a:off x="1728211" y="5025112"/>
            <a:ext cx="2176418" cy="2592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0B7284F-5625-C1A2-1FF1-DC324631AC5E}"/>
              </a:ext>
            </a:extLst>
          </p:cNvPr>
          <p:cNvSpPr/>
          <p:nvPr/>
        </p:nvSpPr>
        <p:spPr>
          <a:xfrm>
            <a:off x="1733703" y="5392250"/>
            <a:ext cx="1332061" cy="2197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8A07DCEE-B126-C1A4-3A48-FBCAB7DEF8DE}"/>
              </a:ext>
            </a:extLst>
          </p:cNvPr>
          <p:cNvSpPr/>
          <p:nvPr/>
        </p:nvSpPr>
        <p:spPr>
          <a:xfrm>
            <a:off x="1730215" y="5615492"/>
            <a:ext cx="490384" cy="17008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96" name="자유형: 도형 4095">
            <a:extLst>
              <a:ext uri="{FF2B5EF4-FFF2-40B4-BE49-F238E27FC236}">
                <a16:creationId xmlns:a16="http://schemas.microsoft.com/office/drawing/2014/main" id="{7856D99F-7302-F2CD-E62E-2B69D0EAA471}"/>
              </a:ext>
            </a:extLst>
          </p:cNvPr>
          <p:cNvSpPr/>
          <p:nvPr/>
        </p:nvSpPr>
        <p:spPr>
          <a:xfrm>
            <a:off x="1328729" y="3886638"/>
            <a:ext cx="1862921" cy="1474117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13E45452-C36D-4E4F-A7E3-C2CBE007E35E}"/>
              </a:ext>
            </a:extLst>
          </p:cNvPr>
          <p:cNvSpPr/>
          <p:nvPr/>
        </p:nvSpPr>
        <p:spPr bwMode="auto">
          <a:xfrm>
            <a:off x="5229544" y="5031329"/>
            <a:ext cx="2438800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MC1,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생성시 생성자 호출됨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8231918C-9555-45A2-C9D6-62913704A083}"/>
              </a:ext>
            </a:extLst>
          </p:cNvPr>
          <p:cNvSpPr/>
          <p:nvPr/>
        </p:nvSpPr>
        <p:spPr bwMode="auto">
          <a:xfrm>
            <a:off x="5229544" y="5347201"/>
            <a:ext cx="1877276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MC1.operator +(20)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B16D64F9-78D3-C2D7-B414-BFF59290ED5E}"/>
              </a:ext>
            </a:extLst>
          </p:cNvPr>
          <p:cNvSpPr/>
          <p:nvPr/>
        </p:nvSpPr>
        <p:spPr bwMode="auto">
          <a:xfrm>
            <a:off x="5237039" y="5699355"/>
            <a:ext cx="168517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MC2.operator ()()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143" name="직선 화살표 연결선 142">
            <a:extLst>
              <a:ext uri="{FF2B5EF4-FFF2-40B4-BE49-F238E27FC236}">
                <a16:creationId xmlns:a16="http://schemas.microsoft.com/office/drawing/2014/main" id="{CFFFB5B5-39DC-2992-DB7F-DAB767DBEED8}"/>
              </a:ext>
            </a:extLst>
          </p:cNvPr>
          <p:cNvCxnSpPr>
            <a:cxnSpLocks/>
            <a:stCxn id="81" idx="1"/>
          </p:cNvCxnSpPr>
          <p:nvPr/>
        </p:nvCxnSpPr>
        <p:spPr>
          <a:xfrm flipH="1">
            <a:off x="1882405" y="4674517"/>
            <a:ext cx="1047192" cy="52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6914B5DC-D156-409F-89D9-19ABE2EE49ED}"/>
              </a:ext>
            </a:extLst>
          </p:cNvPr>
          <p:cNvCxnSpPr>
            <a:cxnSpLocks/>
          </p:cNvCxnSpPr>
          <p:nvPr/>
        </p:nvCxnSpPr>
        <p:spPr>
          <a:xfrm flipH="1">
            <a:off x="4767127" y="2017501"/>
            <a:ext cx="1461057" cy="3087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E03514C9-D1DE-422C-8A3A-A38BF1282FDF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4048102" y="2854453"/>
            <a:ext cx="12421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24" name="직선 화살표 연결선 4123">
            <a:extLst>
              <a:ext uri="{FF2B5EF4-FFF2-40B4-BE49-F238E27FC236}">
                <a16:creationId xmlns:a16="http://schemas.microsoft.com/office/drawing/2014/main" id="{7EC91702-75CE-463E-BB79-5C43A5477049}"/>
              </a:ext>
            </a:extLst>
          </p:cNvPr>
          <p:cNvCxnSpPr>
            <a:cxnSpLocks/>
            <a:stCxn id="107" idx="1"/>
            <a:endCxn id="86" idx="3"/>
          </p:cNvCxnSpPr>
          <p:nvPr/>
        </p:nvCxnSpPr>
        <p:spPr>
          <a:xfrm flipH="1">
            <a:off x="3904629" y="5154761"/>
            <a:ext cx="132491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35" name="직선 화살표 연결선 4134">
            <a:extLst>
              <a:ext uri="{FF2B5EF4-FFF2-40B4-BE49-F238E27FC236}">
                <a16:creationId xmlns:a16="http://schemas.microsoft.com/office/drawing/2014/main" id="{F1653710-934B-49BC-9FDF-1BE89FF1F558}"/>
              </a:ext>
            </a:extLst>
          </p:cNvPr>
          <p:cNvCxnSpPr>
            <a:cxnSpLocks/>
            <a:stCxn id="111" idx="1"/>
            <a:endCxn id="88" idx="3"/>
          </p:cNvCxnSpPr>
          <p:nvPr/>
        </p:nvCxnSpPr>
        <p:spPr>
          <a:xfrm flipH="1" flipV="1">
            <a:off x="2220599" y="5700533"/>
            <a:ext cx="3016440" cy="122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23" name="연결선: 꺾임 122">
            <a:extLst>
              <a:ext uri="{FF2B5EF4-FFF2-40B4-BE49-F238E27FC236}">
                <a16:creationId xmlns:a16="http://schemas.microsoft.com/office/drawing/2014/main" id="{6E8ED5FB-C971-41DE-9890-B6A21CB57A6E}"/>
              </a:ext>
            </a:extLst>
          </p:cNvPr>
          <p:cNvCxnSpPr>
            <a:cxnSpLocks/>
          </p:cNvCxnSpPr>
          <p:nvPr/>
        </p:nvCxnSpPr>
        <p:spPr>
          <a:xfrm rot="10800000">
            <a:off x="1725823" y="2789189"/>
            <a:ext cx="4912" cy="2628000"/>
          </a:xfrm>
          <a:prstGeom prst="bentConnector3">
            <a:avLst>
              <a:gd name="adj1" fmla="val 7604947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330B5D9F-2DFB-44C4-A256-938004B8EE04}"/>
              </a:ext>
            </a:extLst>
          </p:cNvPr>
          <p:cNvCxnSpPr>
            <a:cxnSpLocks/>
            <a:stCxn id="58" idx="2"/>
          </p:cNvCxnSpPr>
          <p:nvPr/>
        </p:nvCxnSpPr>
        <p:spPr>
          <a:xfrm flipH="1">
            <a:off x="5724128" y="3863225"/>
            <a:ext cx="601340" cy="3056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CAD5FD23-869D-4C1A-9663-068D31415E63}"/>
              </a:ext>
            </a:extLst>
          </p:cNvPr>
          <p:cNvCxnSpPr>
            <a:cxnSpLocks/>
          </p:cNvCxnSpPr>
          <p:nvPr/>
        </p:nvCxnSpPr>
        <p:spPr>
          <a:xfrm rot="10800000">
            <a:off x="1722733" y="2403331"/>
            <a:ext cx="4912" cy="2700000"/>
          </a:xfrm>
          <a:prstGeom prst="bentConnector3">
            <a:avLst>
              <a:gd name="adj1" fmla="val 2263499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연결선: 꺾임 90">
            <a:extLst>
              <a:ext uri="{FF2B5EF4-FFF2-40B4-BE49-F238E27FC236}">
                <a16:creationId xmlns:a16="http://schemas.microsoft.com/office/drawing/2014/main" id="{8B80B868-C722-493B-A3E2-D883618C5D5D}"/>
              </a:ext>
            </a:extLst>
          </p:cNvPr>
          <p:cNvCxnSpPr>
            <a:cxnSpLocks/>
          </p:cNvCxnSpPr>
          <p:nvPr/>
        </p:nvCxnSpPr>
        <p:spPr>
          <a:xfrm rot="10800000">
            <a:off x="1724271" y="4242179"/>
            <a:ext cx="4912" cy="1368000"/>
          </a:xfrm>
          <a:prstGeom prst="bentConnector3">
            <a:avLst>
              <a:gd name="adj1" fmla="val 475390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BBE8EA19-09D9-44FD-BF22-520F5440E51C}"/>
              </a:ext>
            </a:extLst>
          </p:cNvPr>
          <p:cNvSpPr/>
          <p:nvPr/>
        </p:nvSpPr>
        <p:spPr bwMode="auto">
          <a:xfrm>
            <a:off x="4131477" y="3019383"/>
            <a:ext cx="3568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C52A33D5-5AE2-481E-80EE-DC9EC414A1A7}"/>
              </a:ext>
            </a:extLst>
          </p:cNvPr>
          <p:cNvSpPr/>
          <p:nvPr/>
        </p:nvSpPr>
        <p:spPr bwMode="auto">
          <a:xfrm>
            <a:off x="4164622" y="3413527"/>
            <a:ext cx="3568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A35CAFE-0350-444F-B958-CF179FA05AE9}"/>
              </a:ext>
            </a:extLst>
          </p:cNvPr>
          <p:cNvSpPr/>
          <p:nvPr/>
        </p:nvSpPr>
        <p:spPr bwMode="auto">
          <a:xfrm>
            <a:off x="1836781" y="2950724"/>
            <a:ext cx="646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7F1DD57A-AC76-4162-8F52-D8DDDDD72E8D}"/>
              </a:ext>
            </a:extLst>
          </p:cNvPr>
          <p:cNvSpPr/>
          <p:nvPr/>
        </p:nvSpPr>
        <p:spPr bwMode="auto">
          <a:xfrm>
            <a:off x="1838705" y="3251097"/>
            <a:ext cx="64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4" name="직선 화살표 연결선 103">
            <a:extLst>
              <a:ext uri="{FF2B5EF4-FFF2-40B4-BE49-F238E27FC236}">
                <a16:creationId xmlns:a16="http://schemas.microsoft.com/office/drawing/2014/main" id="{71CBA3DC-69FC-4CE5-905D-3884EB99ACF2}"/>
              </a:ext>
            </a:extLst>
          </p:cNvPr>
          <p:cNvCxnSpPr>
            <a:cxnSpLocks/>
            <a:stCxn id="102" idx="3"/>
          </p:cNvCxnSpPr>
          <p:nvPr/>
        </p:nvCxnSpPr>
        <p:spPr>
          <a:xfrm>
            <a:off x="2483768" y="3081850"/>
            <a:ext cx="829986" cy="747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5" name="직선 화살표 연결선 104">
            <a:extLst>
              <a:ext uri="{FF2B5EF4-FFF2-40B4-BE49-F238E27FC236}">
                <a16:creationId xmlns:a16="http://schemas.microsoft.com/office/drawing/2014/main" id="{4CEB0A33-18C6-408B-98AD-62C688F270B0}"/>
              </a:ext>
            </a:extLst>
          </p:cNvPr>
          <p:cNvCxnSpPr>
            <a:cxnSpLocks/>
          </p:cNvCxnSpPr>
          <p:nvPr/>
        </p:nvCxnSpPr>
        <p:spPr>
          <a:xfrm>
            <a:off x="2483768" y="3349271"/>
            <a:ext cx="829986" cy="148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E619151C-5D18-4C3F-A544-BD7BDEA17273}"/>
              </a:ext>
            </a:extLst>
          </p:cNvPr>
          <p:cNvSpPr/>
          <p:nvPr/>
        </p:nvSpPr>
        <p:spPr>
          <a:xfrm>
            <a:off x="3313754" y="3168898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99D25792-5F6B-4BFE-A2E6-365126AC212C}"/>
              </a:ext>
            </a:extLst>
          </p:cNvPr>
          <p:cNvSpPr/>
          <p:nvPr/>
        </p:nvSpPr>
        <p:spPr>
          <a:xfrm>
            <a:off x="3313754" y="3338192"/>
            <a:ext cx="169131" cy="153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14" name="직선 화살표 연결선 113">
            <a:extLst>
              <a:ext uri="{FF2B5EF4-FFF2-40B4-BE49-F238E27FC236}">
                <a16:creationId xmlns:a16="http://schemas.microsoft.com/office/drawing/2014/main" id="{03D2862F-6671-4767-BEF2-031A98DBE683}"/>
              </a:ext>
            </a:extLst>
          </p:cNvPr>
          <p:cNvCxnSpPr>
            <a:cxnSpLocks/>
          </p:cNvCxnSpPr>
          <p:nvPr/>
        </p:nvCxnSpPr>
        <p:spPr>
          <a:xfrm flipH="1">
            <a:off x="3792724" y="3142705"/>
            <a:ext cx="334312" cy="937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6" name="직선 화살표 연결선 115">
            <a:extLst>
              <a:ext uri="{FF2B5EF4-FFF2-40B4-BE49-F238E27FC236}">
                <a16:creationId xmlns:a16="http://schemas.microsoft.com/office/drawing/2014/main" id="{7C2C26E6-F063-4874-9950-D8832B3466EE}"/>
              </a:ext>
            </a:extLst>
          </p:cNvPr>
          <p:cNvCxnSpPr>
            <a:cxnSpLocks/>
            <a:stCxn id="101" idx="1"/>
            <a:endCxn id="118" idx="3"/>
          </p:cNvCxnSpPr>
          <p:nvPr/>
        </p:nvCxnSpPr>
        <p:spPr>
          <a:xfrm flipH="1" flipV="1">
            <a:off x="3792724" y="3425133"/>
            <a:ext cx="371898" cy="119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BED5A61A-E9E1-47EB-9193-C54E764082B9}"/>
              </a:ext>
            </a:extLst>
          </p:cNvPr>
          <p:cNvSpPr/>
          <p:nvPr/>
        </p:nvSpPr>
        <p:spPr>
          <a:xfrm>
            <a:off x="3611413" y="3172581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F431EBAF-FD93-458B-94CD-17E64FFB5822}"/>
              </a:ext>
            </a:extLst>
          </p:cNvPr>
          <p:cNvSpPr/>
          <p:nvPr/>
        </p:nvSpPr>
        <p:spPr>
          <a:xfrm>
            <a:off x="3611413" y="3348243"/>
            <a:ext cx="181311" cy="153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49" name="직선 화살표 연결선 148">
            <a:extLst>
              <a:ext uri="{FF2B5EF4-FFF2-40B4-BE49-F238E27FC236}">
                <a16:creationId xmlns:a16="http://schemas.microsoft.com/office/drawing/2014/main" id="{29DCA38C-9CCD-4CE2-940A-E8B5BFF3F265}"/>
              </a:ext>
            </a:extLst>
          </p:cNvPr>
          <p:cNvCxnSpPr>
            <a:cxnSpLocks/>
            <a:stCxn id="151" idx="0"/>
            <a:endCxn id="150" idx="5"/>
          </p:cNvCxnSpPr>
          <p:nvPr/>
        </p:nvCxnSpPr>
        <p:spPr>
          <a:xfrm flipH="1" flipV="1">
            <a:off x="3515578" y="2815601"/>
            <a:ext cx="2867415" cy="254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50" name="타원 149">
            <a:extLst>
              <a:ext uri="{FF2B5EF4-FFF2-40B4-BE49-F238E27FC236}">
                <a16:creationId xmlns:a16="http://schemas.microsoft.com/office/drawing/2014/main" id="{1A472DBE-91C8-4D9A-804C-7AEE629A6A3B}"/>
              </a:ext>
            </a:extLst>
          </p:cNvPr>
          <p:cNvSpPr/>
          <p:nvPr/>
        </p:nvSpPr>
        <p:spPr>
          <a:xfrm>
            <a:off x="3360819" y="2589153"/>
            <a:ext cx="181311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51" name="타원 150">
            <a:extLst>
              <a:ext uri="{FF2B5EF4-FFF2-40B4-BE49-F238E27FC236}">
                <a16:creationId xmlns:a16="http://schemas.microsoft.com/office/drawing/2014/main" id="{842C34FA-9D46-440E-9B91-1741365B9EB4}"/>
              </a:ext>
            </a:extLst>
          </p:cNvPr>
          <p:cNvSpPr/>
          <p:nvPr/>
        </p:nvSpPr>
        <p:spPr>
          <a:xfrm>
            <a:off x="6179727" y="5358678"/>
            <a:ext cx="406532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4" name="직사각형 163">
            <a:extLst>
              <a:ext uri="{FF2B5EF4-FFF2-40B4-BE49-F238E27FC236}">
                <a16:creationId xmlns:a16="http://schemas.microsoft.com/office/drawing/2014/main" id="{5EA64BD2-188E-47BE-8E5B-AFDEC89A17DE}"/>
              </a:ext>
            </a:extLst>
          </p:cNvPr>
          <p:cNvSpPr/>
          <p:nvPr/>
        </p:nvSpPr>
        <p:spPr>
          <a:xfrm>
            <a:off x="1658527" y="5340742"/>
            <a:ext cx="490384" cy="3038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75" name="직선 화살표 연결선 174">
            <a:extLst>
              <a:ext uri="{FF2B5EF4-FFF2-40B4-BE49-F238E27FC236}">
                <a16:creationId xmlns:a16="http://schemas.microsoft.com/office/drawing/2014/main" id="{35046185-39F5-4723-A3D5-22337185D7C0}"/>
              </a:ext>
            </a:extLst>
          </p:cNvPr>
          <p:cNvCxnSpPr>
            <a:cxnSpLocks/>
            <a:endCxn id="87" idx="3"/>
          </p:cNvCxnSpPr>
          <p:nvPr/>
        </p:nvCxnSpPr>
        <p:spPr>
          <a:xfrm flipH="1" flipV="1">
            <a:off x="3065764" y="5502128"/>
            <a:ext cx="2163780" cy="70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8" grpId="0" animBg="1"/>
      <p:bldP spid="58" grpId="0" animBg="1"/>
      <p:bldP spid="81" grpId="0" animBg="1"/>
      <p:bldP spid="55" grpId="0" animBg="1"/>
      <p:bldP spid="57" grpId="0" animBg="1"/>
      <p:bldP spid="60" grpId="0" animBg="1"/>
      <p:bldP spid="74" grpId="0" animBg="1"/>
      <p:bldP spid="86" grpId="0" animBg="1"/>
      <p:bldP spid="87" grpId="0" animBg="1"/>
      <p:bldP spid="88" grpId="0" animBg="1"/>
      <p:bldP spid="4096" grpId="0" animBg="1"/>
      <p:bldP spid="107" grpId="0" animBg="1"/>
      <p:bldP spid="109" grpId="0" animBg="1"/>
      <p:bldP spid="111" grpId="0" animBg="1"/>
      <p:bldP spid="100" grpId="0" animBg="1"/>
      <p:bldP spid="101" grpId="0" animBg="1"/>
      <p:bldP spid="102" grpId="0" animBg="1"/>
      <p:bldP spid="103" grpId="0" animBg="1"/>
      <p:bldP spid="106" grpId="0" animBg="1"/>
      <p:bldP spid="108" grpId="0" animBg="1"/>
      <p:bldP spid="117" grpId="0" animBg="1"/>
      <p:bldP spid="118" grpId="0" animBg="1"/>
      <p:bldP spid="150" grpId="0" animBg="1"/>
      <p:bldP spid="151" grpId="0" animBg="1"/>
      <p:bldP spid="16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8834654-914A-49ED-8037-A3036F9E8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143115"/>
            <a:ext cx="7632848" cy="278185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 : 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828092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57143"/>
            <a:ext cx="7848872" cy="529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7ADB761-4408-46DC-9CFC-C1DFB9D18FC5}"/>
              </a:ext>
            </a:extLst>
          </p:cNvPr>
          <p:cNvSpPr/>
          <p:nvPr/>
        </p:nvSpPr>
        <p:spPr>
          <a:xfrm>
            <a:off x="811749" y="1242910"/>
            <a:ext cx="7576675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5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 namespace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std;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50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 =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bool operator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&gt;(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mc){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 &gt;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mc.m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5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5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MC1(20), MC2(10);</a:t>
            </a: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(MC1 &gt; MC2)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"MC1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보다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큼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"&lt;MC1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보다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작음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r>
              <a:rPr lang="ko-KR" altLang="en-US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5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21D7985-5125-549C-3213-5935E33020C2}"/>
              </a:ext>
            </a:extLst>
          </p:cNvPr>
          <p:cNvSpPr/>
          <p:nvPr/>
        </p:nvSpPr>
        <p:spPr bwMode="auto">
          <a:xfrm>
            <a:off x="4517997" y="1489246"/>
            <a:ext cx="342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을 초기화 하는 생성자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D78ECF42-34F3-A6AE-3E97-6188F268AB9C}"/>
              </a:ext>
            </a:extLst>
          </p:cNvPr>
          <p:cNvSpPr/>
          <p:nvPr/>
        </p:nvSpPr>
        <p:spPr bwMode="auto">
          <a:xfrm>
            <a:off x="4559683" y="2093866"/>
            <a:ext cx="349238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값의 크기를 비교함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D13D2CB-1346-DE05-F0C1-46002D00E59A}"/>
              </a:ext>
            </a:extLst>
          </p:cNvPr>
          <p:cNvSpPr/>
          <p:nvPr/>
        </p:nvSpPr>
        <p:spPr bwMode="auto">
          <a:xfrm>
            <a:off x="6362705" y="2699438"/>
            <a:ext cx="7300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DEC7C7BB-E8E9-B530-284E-0E272BAF9B81}"/>
              </a:ext>
            </a:extLst>
          </p:cNvPr>
          <p:cNvSpPr/>
          <p:nvPr/>
        </p:nvSpPr>
        <p:spPr bwMode="auto">
          <a:xfrm>
            <a:off x="5451640" y="2702347"/>
            <a:ext cx="69538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C08B9C2-D41D-A6B9-D0B2-46EB83099DD6}"/>
              </a:ext>
            </a:extLst>
          </p:cNvPr>
          <p:cNvSpPr/>
          <p:nvPr/>
        </p:nvSpPr>
        <p:spPr bwMode="auto">
          <a:xfrm>
            <a:off x="5410741" y="4231954"/>
            <a:ext cx="26413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MC1, MC2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생성시 생성자 호출됨</a:t>
            </a: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A01EEEB7-31D3-4918-EA39-DD3E7680EEBA}"/>
              </a:ext>
            </a:extLst>
          </p:cNvPr>
          <p:cNvCxnSpPr>
            <a:cxnSpLocks/>
            <a:stCxn id="43" idx="1"/>
            <a:endCxn id="36" idx="3"/>
          </p:cNvCxnSpPr>
          <p:nvPr/>
        </p:nvCxnSpPr>
        <p:spPr>
          <a:xfrm flipH="1" flipV="1">
            <a:off x="4353162" y="4361715"/>
            <a:ext cx="1057579" cy="13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B7D9AF7-7F66-60B4-0C2A-38D2F6BD5DB3}"/>
              </a:ext>
            </a:extLst>
          </p:cNvPr>
          <p:cNvSpPr/>
          <p:nvPr/>
        </p:nvSpPr>
        <p:spPr bwMode="auto">
          <a:xfrm>
            <a:off x="5873321" y="4671388"/>
            <a:ext cx="21787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MC1.operator &lt;(MC2)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65DFBB07-5DDF-1C18-D9A1-2C18F0E04BE6}"/>
              </a:ext>
            </a:extLst>
          </p:cNvPr>
          <p:cNvCxnSpPr>
            <a:cxnSpLocks/>
            <a:stCxn id="48" idx="1"/>
            <a:endCxn id="37" idx="3"/>
          </p:cNvCxnSpPr>
          <p:nvPr/>
        </p:nvCxnSpPr>
        <p:spPr>
          <a:xfrm flipH="1">
            <a:off x="3233615" y="4802514"/>
            <a:ext cx="2639706" cy="153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연결선: 꺾임 25">
            <a:extLst>
              <a:ext uri="{FF2B5EF4-FFF2-40B4-BE49-F238E27FC236}">
                <a16:creationId xmlns:a16="http://schemas.microsoft.com/office/drawing/2014/main" id="{666EDE4B-AEC6-DE1F-C078-3C3D9530D29A}"/>
              </a:ext>
            </a:extLst>
          </p:cNvPr>
          <p:cNvCxnSpPr>
            <a:cxnSpLocks/>
          </p:cNvCxnSpPr>
          <p:nvPr/>
        </p:nvCxnSpPr>
        <p:spPr>
          <a:xfrm rot="10800000">
            <a:off x="1696293" y="3229036"/>
            <a:ext cx="12700" cy="1576002"/>
          </a:xfrm>
          <a:prstGeom prst="bentConnector3">
            <a:avLst>
              <a:gd name="adj1" fmla="val 6389803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E26B6BB-925E-56D4-0D23-1C23D77B4233}"/>
              </a:ext>
            </a:extLst>
          </p:cNvPr>
          <p:cNvSpPr/>
          <p:nvPr/>
        </p:nvSpPr>
        <p:spPr>
          <a:xfrm>
            <a:off x="1696492" y="2637873"/>
            <a:ext cx="2224621" cy="262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B4004B8-5C37-B3D9-FCE0-70A9D25972DE}"/>
              </a:ext>
            </a:extLst>
          </p:cNvPr>
          <p:cNvSpPr/>
          <p:nvPr/>
        </p:nvSpPr>
        <p:spPr>
          <a:xfrm>
            <a:off x="1696492" y="3113450"/>
            <a:ext cx="4682091" cy="21769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24BAD6CC-E846-2CFD-054C-7FC24C221C9D}"/>
              </a:ext>
            </a:extLst>
          </p:cNvPr>
          <p:cNvSpPr/>
          <p:nvPr/>
        </p:nvSpPr>
        <p:spPr>
          <a:xfrm>
            <a:off x="1711838" y="4243406"/>
            <a:ext cx="2641324" cy="2366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14AF70A-0AE5-EE01-C76C-389D02977486}"/>
              </a:ext>
            </a:extLst>
          </p:cNvPr>
          <p:cNvSpPr/>
          <p:nvPr/>
        </p:nvSpPr>
        <p:spPr>
          <a:xfrm>
            <a:off x="1701341" y="4678923"/>
            <a:ext cx="1532274" cy="2778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13EC581-96CC-FEF9-F62A-B2C4244B8D02}"/>
              </a:ext>
            </a:extLst>
          </p:cNvPr>
          <p:cNvSpPr/>
          <p:nvPr/>
        </p:nvSpPr>
        <p:spPr>
          <a:xfrm>
            <a:off x="4572001" y="3029073"/>
            <a:ext cx="1724790" cy="3999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301D4160-4D72-08D9-63B8-4F75ED5839F7}"/>
              </a:ext>
            </a:extLst>
          </p:cNvPr>
          <p:cNvSpPr/>
          <p:nvPr/>
        </p:nvSpPr>
        <p:spPr>
          <a:xfrm>
            <a:off x="5236913" y="3089051"/>
            <a:ext cx="199183" cy="2842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6AE80D63-4203-920E-F99A-3C99546A9C04}"/>
              </a:ext>
            </a:extLst>
          </p:cNvPr>
          <p:cNvSpPr/>
          <p:nvPr/>
        </p:nvSpPr>
        <p:spPr>
          <a:xfrm>
            <a:off x="5634027" y="3083941"/>
            <a:ext cx="594157" cy="2842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AF62EB9-B92F-BDB4-3CB7-391EBB8300A7}"/>
              </a:ext>
            </a:extLst>
          </p:cNvPr>
          <p:cNvSpPr/>
          <p:nvPr/>
        </p:nvSpPr>
        <p:spPr bwMode="auto">
          <a:xfrm>
            <a:off x="4044744" y="3727614"/>
            <a:ext cx="48249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bool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자료형이므로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이 문장이 참이면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true(1),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거짓이면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false(0)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C3460618-84EB-4C2F-A28C-0C812DC89381}"/>
              </a:ext>
            </a:extLst>
          </p:cNvPr>
          <p:cNvCxnSpPr>
            <a:cxnSpLocks/>
          </p:cNvCxnSpPr>
          <p:nvPr/>
        </p:nvCxnSpPr>
        <p:spPr>
          <a:xfrm flipH="1">
            <a:off x="2808802" y="1764046"/>
            <a:ext cx="2108383" cy="8592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01B263F7-A5D5-4CFC-A8BD-EBC4A99D0DF7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4037538" y="2543654"/>
            <a:ext cx="1251666" cy="5697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AD3B4F45-D798-4766-B9C8-1B72B4EE950B}"/>
              </a:ext>
            </a:extLst>
          </p:cNvPr>
          <p:cNvCxnSpPr>
            <a:stCxn id="39" idx="1"/>
            <a:endCxn id="41" idx="0"/>
          </p:cNvCxnSpPr>
          <p:nvPr/>
        </p:nvCxnSpPr>
        <p:spPr>
          <a:xfrm rot="10800000" flipV="1">
            <a:off x="5336506" y="2833473"/>
            <a:ext cx="115135" cy="2555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AE4C84FF-5064-429E-B423-016DA9E3987E}"/>
              </a:ext>
            </a:extLst>
          </p:cNvPr>
          <p:cNvCxnSpPr>
            <a:stCxn id="34" idx="1"/>
          </p:cNvCxnSpPr>
          <p:nvPr/>
        </p:nvCxnSpPr>
        <p:spPr>
          <a:xfrm rot="10800000" flipV="1">
            <a:off x="6194269" y="2830564"/>
            <a:ext cx="168437" cy="2632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75A7EC21-7ACD-475B-8E70-A43D2CF099D5}"/>
              </a:ext>
            </a:extLst>
          </p:cNvPr>
          <p:cNvCxnSpPr>
            <a:cxnSpLocks/>
            <a:stCxn id="50" idx="0"/>
          </p:cNvCxnSpPr>
          <p:nvPr/>
        </p:nvCxnSpPr>
        <p:spPr>
          <a:xfrm flipH="1" flipV="1">
            <a:off x="5859345" y="3429312"/>
            <a:ext cx="597878" cy="2983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9D6196EB-5E0D-465C-8E20-1E9AFD5434E4}"/>
              </a:ext>
            </a:extLst>
          </p:cNvPr>
          <p:cNvCxnSpPr>
            <a:cxnSpLocks/>
          </p:cNvCxnSpPr>
          <p:nvPr/>
        </p:nvCxnSpPr>
        <p:spPr>
          <a:xfrm rot="10800000">
            <a:off x="1696429" y="2748866"/>
            <a:ext cx="4912" cy="1620000"/>
          </a:xfrm>
          <a:prstGeom prst="bentConnector3">
            <a:avLst>
              <a:gd name="adj1" fmla="val 1089539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CF05EC63-EC1E-43EC-B541-142D2C31936E}"/>
              </a:ext>
            </a:extLst>
          </p:cNvPr>
          <p:cNvSpPr/>
          <p:nvPr/>
        </p:nvSpPr>
        <p:spPr bwMode="auto">
          <a:xfrm>
            <a:off x="3606251" y="3889022"/>
            <a:ext cx="269135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자유형: 도형 34">
            <a:extLst>
              <a:ext uri="{FF2B5EF4-FFF2-40B4-BE49-F238E27FC236}">
                <a16:creationId xmlns:a16="http://schemas.microsoft.com/office/drawing/2014/main" id="{700B888C-87BC-4A14-B905-0704BD282503}"/>
              </a:ext>
            </a:extLst>
          </p:cNvPr>
          <p:cNvSpPr/>
          <p:nvPr/>
        </p:nvSpPr>
        <p:spPr>
          <a:xfrm>
            <a:off x="1003262" y="3438840"/>
            <a:ext cx="3861272" cy="1278374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42F2C358-5A05-47EC-BF80-ABAF8B3D0141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263397" y="3839134"/>
            <a:ext cx="342854" cy="173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BC3693B-1F23-4727-A375-40B26AF78729}"/>
              </a:ext>
            </a:extLst>
          </p:cNvPr>
          <p:cNvSpPr/>
          <p:nvPr/>
        </p:nvSpPr>
        <p:spPr bwMode="auto">
          <a:xfrm>
            <a:off x="6301703" y="4981099"/>
            <a:ext cx="64656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실행됨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FD1E12C5-0D8E-4C7D-BD1A-846A9A687524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5796695" y="5112225"/>
            <a:ext cx="505008" cy="12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91FFDF98-995E-4DCE-8ED0-0AD003390A45}"/>
              </a:ext>
            </a:extLst>
          </p:cNvPr>
          <p:cNvSpPr/>
          <p:nvPr/>
        </p:nvSpPr>
        <p:spPr>
          <a:xfrm>
            <a:off x="2665450" y="4945448"/>
            <a:ext cx="3130685" cy="2366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C8F4C27F-E0DA-439C-A75F-11A0CD23BE45}"/>
              </a:ext>
            </a:extLst>
          </p:cNvPr>
          <p:cNvCxnSpPr>
            <a:cxnSpLocks/>
          </p:cNvCxnSpPr>
          <p:nvPr/>
        </p:nvCxnSpPr>
        <p:spPr>
          <a:xfrm flipH="1" flipV="1">
            <a:off x="4313879" y="3368224"/>
            <a:ext cx="2850411" cy="13181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타원 51">
            <a:extLst>
              <a:ext uri="{FF2B5EF4-FFF2-40B4-BE49-F238E27FC236}">
                <a16:creationId xmlns:a16="http://schemas.microsoft.com/office/drawing/2014/main" id="{3D52DD4F-089C-42D4-9793-BE1D2CFE1F29}"/>
              </a:ext>
            </a:extLst>
          </p:cNvPr>
          <p:cNvSpPr/>
          <p:nvPr/>
        </p:nvSpPr>
        <p:spPr>
          <a:xfrm>
            <a:off x="4152520" y="3103471"/>
            <a:ext cx="298687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D76E593E-32E2-420B-AFC7-52686B484FF0}"/>
              </a:ext>
            </a:extLst>
          </p:cNvPr>
          <p:cNvSpPr/>
          <p:nvPr/>
        </p:nvSpPr>
        <p:spPr>
          <a:xfrm>
            <a:off x="7045788" y="4686357"/>
            <a:ext cx="406532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 animBg="1"/>
      <p:bldP spid="34" grpId="0" animBg="1"/>
      <p:bldP spid="39" grpId="0" animBg="1"/>
      <p:bldP spid="43" grpId="0" animBg="1"/>
      <p:bldP spid="48" grpId="0" animBg="1"/>
      <p:bldP spid="31" grpId="0" animBg="1"/>
      <p:bldP spid="32" grpId="0" animBg="1"/>
      <p:bldP spid="36" grpId="0" animBg="1"/>
      <p:bldP spid="37" grpId="0" animBg="1"/>
      <p:bldP spid="13" grpId="0" animBg="1"/>
      <p:bldP spid="41" grpId="0" animBg="1"/>
      <p:bldP spid="42" grpId="0" animBg="1"/>
      <p:bldP spid="50" grpId="0" animBg="1"/>
      <p:bldP spid="33" grpId="0" animBg="1"/>
      <p:bldP spid="35" grpId="0" animBg="1"/>
      <p:bldP spid="45" grpId="0" animBg="1"/>
      <p:bldP spid="47" grpId="0" animBg="1"/>
      <p:bldP spid="52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주의사항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42" y="1785926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중복하여 사용될 때의 피 연산자의 개수는 변경할 수 없음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50085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571472" y="3823462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중복하여 사용해도 원래의 연산자의 우선순위는 변경되지 않음 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14818"/>
            <a:ext cx="385765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208475"/>
            <a:ext cx="4000528" cy="243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0571" y="1978190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9572" y="260885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선언은 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0854B72-9B4E-49EA-BEB8-F8535F65084D}"/>
              </a:ext>
            </a:extLst>
          </p:cNvPr>
          <p:cNvSpPr/>
          <p:nvPr/>
        </p:nvSpPr>
        <p:spPr>
          <a:xfrm>
            <a:off x="742650" y="3286933"/>
            <a:ext cx="790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정의하기 위해서는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3C79F1-4824-4622-9D84-CE5064F38954}"/>
              </a:ext>
            </a:extLst>
          </p:cNvPr>
          <p:cNvSpPr/>
          <p:nvPr/>
        </p:nvSpPr>
        <p:spPr>
          <a:xfrm>
            <a:off x="651540" y="1299582"/>
            <a:ext cx="2120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(friend)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C51D-6217-7D7C-C754-AD0D3C3A5422}"/>
              </a:ext>
            </a:extLst>
          </p:cNvPr>
          <p:cNvSpPr txBox="1"/>
          <p:nvPr/>
        </p:nvSpPr>
        <p:spPr>
          <a:xfrm>
            <a:off x="753032" y="411191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종류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③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8728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1641574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멤버 함수가 되지 않지만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외부에서 선언할 때는 멤버 함수가 아닌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 함수로 선언해야 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09813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함수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2"/>
            <a:ext cx="8424936" cy="49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1535" y="1412776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en-US" altLang="ko-KR" sz="2000" b="1" dirty="0"/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 하기 위해서는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연산자를 외부에서 중복 정의하는 경우에는 피 연산자의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개수에 주의하여야 함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=&gt;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멤버로 선언하는 경우에는 연산자를 호출하는 객체가 정해져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있어 호출되는 피 연산자를 고려하지 않아도 되었으나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함수로 정의하는 경우에는 피 연산자 모두가 중복 정의된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연산자의 매개변수로 전달 되어야 함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이항 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72832"/>
            <a:ext cx="8064896" cy="43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0" y="1124744"/>
            <a:ext cx="784887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DD7DD90-2740-AA29-C782-52C3F33631B9}"/>
              </a:ext>
            </a:extLst>
          </p:cNvPr>
          <p:cNvSpPr/>
          <p:nvPr/>
        </p:nvSpPr>
        <p:spPr>
          <a:xfrm>
            <a:off x="755576" y="1211040"/>
            <a:ext cx="761669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3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com1,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com2);</a:t>
            </a:r>
            <a:endParaRPr lang="ko-KR" altLang="en-US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"a = "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'</a:t>
            </a:r>
            <a:r>
              <a:rPr lang="ko-KR" altLang="en-US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com1,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com2)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temp.a = com1.a + com2.a;</a:t>
            </a:r>
          </a:p>
          <a:p>
            <a:pPr marR="0" algn="l" rtl="0"/>
            <a:r>
              <a:rPr lang="pt-BR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temp.b = com1.b + com2.b;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MC1(1, 2), MC2(5, 6), MC3(0, 0);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MC2;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AFC52CC-96F8-B393-704E-67EEB5383A6C}"/>
              </a:ext>
            </a:extLst>
          </p:cNvPr>
          <p:cNvSpPr/>
          <p:nvPr/>
        </p:nvSpPr>
        <p:spPr bwMode="auto">
          <a:xfrm>
            <a:off x="3116703" y="1683685"/>
            <a:ext cx="35846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초기화 하는 생성자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1729A05-02D8-6A1F-BB43-F0AAAB59099E}"/>
              </a:ext>
            </a:extLst>
          </p:cNvPr>
          <p:cNvSpPr/>
          <p:nvPr/>
        </p:nvSpPr>
        <p:spPr bwMode="auto">
          <a:xfrm>
            <a:off x="4611140" y="2195604"/>
            <a:ext cx="38745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60F86D5-0A13-7EEB-238B-9DF6C2931226}"/>
              </a:ext>
            </a:extLst>
          </p:cNvPr>
          <p:cNvSpPr/>
          <p:nvPr/>
        </p:nvSpPr>
        <p:spPr bwMode="auto">
          <a:xfrm>
            <a:off x="4805095" y="3209792"/>
            <a:ext cx="344602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출력함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82D43DB-0DAB-033C-22AD-FF815ED59BC6}"/>
              </a:ext>
            </a:extLst>
          </p:cNvPr>
          <p:cNvSpPr/>
          <p:nvPr/>
        </p:nvSpPr>
        <p:spPr bwMode="auto">
          <a:xfrm>
            <a:off x="4805942" y="3921874"/>
            <a:ext cx="329445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더함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2A614ED2-05E8-8FD7-96A7-85274551C18F}"/>
              </a:ext>
            </a:extLst>
          </p:cNvPr>
          <p:cNvCxnSpPr>
            <a:cxnSpLocks/>
            <a:stCxn id="44" idx="1"/>
            <a:endCxn id="41" idx="3"/>
          </p:cNvCxnSpPr>
          <p:nvPr/>
        </p:nvCxnSpPr>
        <p:spPr>
          <a:xfrm flipH="1" flipV="1">
            <a:off x="4095540" y="4139649"/>
            <a:ext cx="710402" cy="826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C05617E-3104-E0B4-708A-0FC5EE7B9705}"/>
              </a:ext>
            </a:extLst>
          </p:cNvPr>
          <p:cNvSpPr/>
          <p:nvPr/>
        </p:nvSpPr>
        <p:spPr bwMode="auto">
          <a:xfrm>
            <a:off x="4805095" y="5288182"/>
            <a:ext cx="3079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9E0A6C6-CF98-562D-B43A-5EB3B123BEBA}"/>
              </a:ext>
            </a:extLst>
          </p:cNvPr>
          <p:cNvCxnSpPr>
            <a:cxnSpLocks/>
            <a:stCxn id="50" idx="1"/>
            <a:endCxn id="76" idx="3"/>
          </p:cNvCxnSpPr>
          <p:nvPr/>
        </p:nvCxnSpPr>
        <p:spPr>
          <a:xfrm flipH="1" flipV="1">
            <a:off x="4375189" y="5403115"/>
            <a:ext cx="429906" cy="161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51CD8D1-52C9-0244-BCDA-63D868A98BD9}"/>
              </a:ext>
            </a:extLst>
          </p:cNvPr>
          <p:cNvSpPr/>
          <p:nvPr/>
        </p:nvSpPr>
        <p:spPr bwMode="auto">
          <a:xfrm>
            <a:off x="4805095" y="5593698"/>
            <a:ext cx="22871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perator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(MC1,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호출됨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48DC3A0A-9DFC-6F3D-CE15-8DD2AF205D7E}"/>
              </a:ext>
            </a:extLst>
          </p:cNvPr>
          <p:cNvCxnSpPr>
            <a:cxnSpLocks/>
            <a:stCxn id="55" idx="1"/>
            <a:endCxn id="61" idx="3"/>
          </p:cNvCxnSpPr>
          <p:nvPr/>
        </p:nvCxnSpPr>
        <p:spPr>
          <a:xfrm flipH="1" flipV="1">
            <a:off x="3084657" y="5702606"/>
            <a:ext cx="1720438" cy="222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04195B44-6A22-0643-DA85-2D9DD6F2A720}"/>
              </a:ext>
            </a:extLst>
          </p:cNvPr>
          <p:cNvSpPr/>
          <p:nvPr/>
        </p:nvSpPr>
        <p:spPr bwMode="auto">
          <a:xfrm>
            <a:off x="4805095" y="5907514"/>
            <a:ext cx="185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25B7874-C83C-EBE8-3A03-63E437D1603A}"/>
              </a:ext>
            </a:extLst>
          </p:cNvPr>
          <p:cNvSpPr/>
          <p:nvPr/>
        </p:nvSpPr>
        <p:spPr>
          <a:xfrm>
            <a:off x="1708839" y="2306191"/>
            <a:ext cx="2787901" cy="192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7591603-57BA-01EA-250B-45E75D95E7A2}"/>
              </a:ext>
            </a:extLst>
          </p:cNvPr>
          <p:cNvSpPr/>
          <p:nvPr/>
        </p:nvSpPr>
        <p:spPr>
          <a:xfrm>
            <a:off x="1708839" y="2631726"/>
            <a:ext cx="3705592" cy="20984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B9ECC4F-223C-56CD-54C8-98FE17BFC7C7}"/>
              </a:ext>
            </a:extLst>
          </p:cNvPr>
          <p:cNvSpPr/>
          <p:nvPr/>
        </p:nvSpPr>
        <p:spPr>
          <a:xfrm>
            <a:off x="1708839" y="2935787"/>
            <a:ext cx="4951393" cy="1943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9B6A307C-F9B6-AA55-1E6B-B20F739BD4FD}"/>
              </a:ext>
            </a:extLst>
          </p:cNvPr>
          <p:cNvSpPr/>
          <p:nvPr/>
        </p:nvSpPr>
        <p:spPr>
          <a:xfrm>
            <a:off x="794966" y="3396321"/>
            <a:ext cx="3300574" cy="14866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702B773-22F9-C23F-2855-CE194CE1E036}"/>
              </a:ext>
            </a:extLst>
          </p:cNvPr>
          <p:cNvSpPr/>
          <p:nvPr/>
        </p:nvSpPr>
        <p:spPr>
          <a:xfrm>
            <a:off x="2346976" y="4034551"/>
            <a:ext cx="550495" cy="195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245338A-ACDB-5919-EED3-67A1B4DC48F5}"/>
              </a:ext>
            </a:extLst>
          </p:cNvPr>
          <p:cNvSpPr/>
          <p:nvPr/>
        </p:nvSpPr>
        <p:spPr>
          <a:xfrm>
            <a:off x="2993989" y="4038656"/>
            <a:ext cx="550495" cy="1801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ECFD19B-A698-FD9E-1AA1-044AFA1370AB}"/>
              </a:ext>
            </a:extLst>
          </p:cNvPr>
          <p:cNvSpPr/>
          <p:nvPr/>
        </p:nvSpPr>
        <p:spPr>
          <a:xfrm>
            <a:off x="2346977" y="4235376"/>
            <a:ext cx="543271" cy="16827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1F17272-C736-8D6D-530C-3DAB6F459F2E}"/>
              </a:ext>
            </a:extLst>
          </p:cNvPr>
          <p:cNvSpPr/>
          <p:nvPr/>
        </p:nvSpPr>
        <p:spPr>
          <a:xfrm>
            <a:off x="3001214" y="4226485"/>
            <a:ext cx="543271" cy="1801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F83EDA7E-0F39-4F1A-1F51-13D5B478E806}"/>
              </a:ext>
            </a:extLst>
          </p:cNvPr>
          <p:cNvSpPr/>
          <p:nvPr/>
        </p:nvSpPr>
        <p:spPr>
          <a:xfrm>
            <a:off x="1744622" y="5639350"/>
            <a:ext cx="350563" cy="1411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D22CB0B0-1E51-8EAB-335D-8C73866BD2E4}"/>
              </a:ext>
            </a:extLst>
          </p:cNvPr>
          <p:cNvSpPr/>
          <p:nvPr/>
        </p:nvSpPr>
        <p:spPr>
          <a:xfrm>
            <a:off x="2216198" y="5619806"/>
            <a:ext cx="868459" cy="1655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3EEC48F8-25BF-5EE9-05E2-BD194C166D1F}"/>
              </a:ext>
            </a:extLst>
          </p:cNvPr>
          <p:cNvSpPr/>
          <p:nvPr/>
        </p:nvSpPr>
        <p:spPr>
          <a:xfrm>
            <a:off x="1744622" y="5809771"/>
            <a:ext cx="451114" cy="15298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FAB6C70B-2D93-384D-12EC-E8277E07BE28}"/>
              </a:ext>
            </a:extLst>
          </p:cNvPr>
          <p:cNvSpPr/>
          <p:nvPr/>
        </p:nvSpPr>
        <p:spPr bwMode="auto">
          <a:xfrm>
            <a:off x="3420468" y="3724911"/>
            <a:ext cx="60680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2664D3CB-7546-6333-C524-01025C3BDC00}"/>
              </a:ext>
            </a:extLst>
          </p:cNvPr>
          <p:cNvSpPr/>
          <p:nvPr/>
        </p:nvSpPr>
        <p:spPr bwMode="auto">
          <a:xfrm>
            <a:off x="3354485" y="4464916"/>
            <a:ext cx="6727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09756B17-2139-71C4-3A39-7B5891CC1856}"/>
              </a:ext>
            </a:extLst>
          </p:cNvPr>
          <p:cNvSpPr/>
          <p:nvPr/>
        </p:nvSpPr>
        <p:spPr bwMode="auto">
          <a:xfrm>
            <a:off x="914037" y="3832383"/>
            <a:ext cx="6942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72236E67-B593-927D-AE03-5B924C9EFA44}"/>
              </a:ext>
            </a:extLst>
          </p:cNvPr>
          <p:cNvSpPr/>
          <p:nvPr/>
        </p:nvSpPr>
        <p:spPr bwMode="auto">
          <a:xfrm>
            <a:off x="903554" y="4309495"/>
            <a:ext cx="69425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34EB2F5E-AC30-3E81-764B-2BADFAD160B8}"/>
              </a:ext>
            </a:extLst>
          </p:cNvPr>
          <p:cNvSpPr/>
          <p:nvPr/>
        </p:nvSpPr>
        <p:spPr>
          <a:xfrm>
            <a:off x="2184862" y="4549317"/>
            <a:ext cx="391029" cy="149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6329A8F0-F14C-71A0-8921-CAFEFCF4BC6C}"/>
              </a:ext>
            </a:extLst>
          </p:cNvPr>
          <p:cNvSpPr/>
          <p:nvPr/>
        </p:nvSpPr>
        <p:spPr>
          <a:xfrm>
            <a:off x="1729723" y="5298211"/>
            <a:ext cx="2645466" cy="2098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3FA091C1-6E1A-B42E-031C-24B860F53D56}"/>
              </a:ext>
            </a:extLst>
          </p:cNvPr>
          <p:cNvCxnSpPr>
            <a:cxnSpLocks/>
            <a:stCxn id="39" idx="1"/>
            <a:endCxn id="38" idx="2"/>
          </p:cNvCxnSpPr>
          <p:nvPr/>
        </p:nvCxnSpPr>
        <p:spPr>
          <a:xfrm rot="10800000">
            <a:off x="4184537" y="3130179"/>
            <a:ext cx="620559" cy="29537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D9FAB70E-9542-D333-1651-1416287253B3}"/>
              </a:ext>
            </a:extLst>
          </p:cNvPr>
          <p:cNvCxnSpPr>
            <a:cxnSpLocks/>
            <a:stCxn id="69" idx="3"/>
            <a:endCxn id="42" idx="0"/>
          </p:cNvCxnSpPr>
          <p:nvPr/>
        </p:nvCxnSpPr>
        <p:spPr>
          <a:xfrm>
            <a:off x="1608297" y="3963509"/>
            <a:ext cx="1013927" cy="7104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E7231BFB-9501-8B2A-415D-4D0526AD2AD6}"/>
              </a:ext>
            </a:extLst>
          </p:cNvPr>
          <p:cNvCxnSpPr>
            <a:cxnSpLocks/>
            <a:stCxn id="71" idx="3"/>
            <a:endCxn id="58" idx="2"/>
          </p:cNvCxnSpPr>
          <p:nvPr/>
        </p:nvCxnSpPr>
        <p:spPr>
          <a:xfrm flipV="1">
            <a:off x="1597813" y="4403650"/>
            <a:ext cx="1020800" cy="369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CCEA3D4-1336-F842-3E1F-01B6E5A5BBFE}"/>
              </a:ext>
            </a:extLst>
          </p:cNvPr>
          <p:cNvCxnSpPr>
            <a:cxnSpLocks/>
            <a:stCxn id="67" idx="0"/>
            <a:endCxn id="59" idx="3"/>
          </p:cNvCxnSpPr>
          <p:nvPr/>
        </p:nvCxnSpPr>
        <p:spPr>
          <a:xfrm rot="16200000" flipV="1">
            <a:off x="3543514" y="4317549"/>
            <a:ext cx="148339" cy="1463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EDD0CA0E-9839-8956-4935-2606CD4BC13C}"/>
              </a:ext>
            </a:extLst>
          </p:cNvPr>
          <p:cNvCxnSpPr>
            <a:cxnSpLocks/>
            <a:stCxn id="63" idx="2"/>
            <a:endCxn id="43" idx="3"/>
          </p:cNvCxnSpPr>
          <p:nvPr/>
        </p:nvCxnSpPr>
        <p:spPr>
          <a:xfrm rot="5400000">
            <a:off x="3563386" y="3968262"/>
            <a:ext cx="141585" cy="1793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23A8DCA6-BABB-4783-9911-19F35C1AF902}"/>
              </a:ext>
            </a:extLst>
          </p:cNvPr>
          <p:cNvCxnSpPr>
            <a:stCxn id="32" idx="2"/>
            <a:endCxn id="34" idx="0"/>
          </p:cNvCxnSpPr>
          <p:nvPr/>
        </p:nvCxnSpPr>
        <p:spPr>
          <a:xfrm flipH="1">
            <a:off x="3102790" y="1945937"/>
            <a:ext cx="1806253" cy="360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1B7112B4-5F25-4B49-AEF1-C70B975E9C3D}"/>
              </a:ext>
            </a:extLst>
          </p:cNvPr>
          <p:cNvCxnSpPr>
            <a:cxnSpLocks/>
          </p:cNvCxnSpPr>
          <p:nvPr/>
        </p:nvCxnSpPr>
        <p:spPr>
          <a:xfrm flipH="1">
            <a:off x="4620599" y="2465067"/>
            <a:ext cx="509750" cy="1736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5" name="직선 화살표 연결선 4114">
            <a:extLst>
              <a:ext uri="{FF2B5EF4-FFF2-40B4-BE49-F238E27FC236}">
                <a16:creationId xmlns:a16="http://schemas.microsoft.com/office/drawing/2014/main" id="{D9298422-C0F4-4DC9-99F2-1B0DAC2B53AF}"/>
              </a:ext>
            </a:extLst>
          </p:cNvPr>
          <p:cNvCxnSpPr>
            <a:cxnSpLocks/>
            <a:stCxn id="64" idx="1"/>
            <a:endCxn id="62" idx="3"/>
          </p:cNvCxnSpPr>
          <p:nvPr/>
        </p:nvCxnSpPr>
        <p:spPr>
          <a:xfrm flipH="1" flipV="1">
            <a:off x="2195736" y="5886265"/>
            <a:ext cx="2609359" cy="1523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D352A298-02F3-4063-8534-95470C7EAB09}"/>
              </a:ext>
            </a:extLst>
          </p:cNvPr>
          <p:cNvSpPr/>
          <p:nvPr/>
        </p:nvSpPr>
        <p:spPr bwMode="auto">
          <a:xfrm>
            <a:off x="4805095" y="4762886"/>
            <a:ext cx="131604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MC1.a + MC2.a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 + 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23" name="직선 화살표 연결선 4122">
            <a:extLst>
              <a:ext uri="{FF2B5EF4-FFF2-40B4-BE49-F238E27FC236}">
                <a16:creationId xmlns:a16="http://schemas.microsoft.com/office/drawing/2014/main" id="{4FFEAE75-1749-47C6-BED8-23AB6A7D9CC7}"/>
              </a:ext>
            </a:extLst>
          </p:cNvPr>
          <p:cNvCxnSpPr>
            <a:cxnSpLocks/>
            <a:stCxn id="98" idx="1"/>
          </p:cNvCxnSpPr>
          <p:nvPr/>
        </p:nvCxnSpPr>
        <p:spPr>
          <a:xfrm flipH="1">
            <a:off x="1979712" y="4978651"/>
            <a:ext cx="28253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6" name="자유형: 도형 4125">
            <a:extLst>
              <a:ext uri="{FF2B5EF4-FFF2-40B4-BE49-F238E27FC236}">
                <a16:creationId xmlns:a16="http://schemas.microsoft.com/office/drawing/2014/main" id="{34DA9E5C-F584-4786-B93C-EBB6B2EB0ED7}"/>
              </a:ext>
            </a:extLst>
          </p:cNvPr>
          <p:cNvSpPr/>
          <p:nvPr/>
        </p:nvSpPr>
        <p:spPr>
          <a:xfrm>
            <a:off x="3080499" y="2841568"/>
            <a:ext cx="1472603" cy="2797782"/>
          </a:xfrm>
          <a:custGeom>
            <a:avLst/>
            <a:gdLst>
              <a:gd name="connsiteX0" fmla="*/ 0 w 1451087"/>
              <a:gd name="connsiteY0" fmla="*/ 2164466 h 2164466"/>
              <a:gd name="connsiteX1" fmla="*/ 1400537 w 1451087"/>
              <a:gd name="connsiteY1" fmla="*/ 740780 h 2164466"/>
              <a:gd name="connsiteX2" fmla="*/ 1006998 w 1451087"/>
              <a:gd name="connsiteY2" fmla="*/ 0 h 216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087" h="2164466">
                <a:moveTo>
                  <a:pt x="0" y="2164466"/>
                </a:moveTo>
                <a:cubicBezTo>
                  <a:pt x="616352" y="1632995"/>
                  <a:pt x="1232704" y="1101524"/>
                  <a:pt x="1400537" y="740780"/>
                </a:cubicBezTo>
                <a:cubicBezTo>
                  <a:pt x="1568370" y="380036"/>
                  <a:pt x="1287684" y="190018"/>
                  <a:pt x="1006998" y="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BF9082E0-E9E6-4615-B85C-F14904733CA9}"/>
              </a:ext>
            </a:extLst>
          </p:cNvPr>
          <p:cNvCxnSpPr>
            <a:cxnSpLocks/>
          </p:cNvCxnSpPr>
          <p:nvPr/>
        </p:nvCxnSpPr>
        <p:spPr>
          <a:xfrm rot="10800000">
            <a:off x="1721674" y="2389755"/>
            <a:ext cx="4912" cy="3024000"/>
          </a:xfrm>
          <a:prstGeom prst="bentConnector3">
            <a:avLst>
              <a:gd name="adj1" fmla="val 17436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9CB8A714-428D-4C36-9C76-C3E41EFA5661}"/>
              </a:ext>
            </a:extLst>
          </p:cNvPr>
          <p:cNvCxnSpPr>
            <a:cxnSpLocks/>
          </p:cNvCxnSpPr>
          <p:nvPr/>
        </p:nvCxnSpPr>
        <p:spPr>
          <a:xfrm rot="10800000">
            <a:off x="1734717" y="3033517"/>
            <a:ext cx="4912" cy="2844000"/>
          </a:xfrm>
          <a:prstGeom prst="bentConnector3">
            <a:avLst>
              <a:gd name="adj1" fmla="val 1089539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자유형: 도형 46">
            <a:extLst>
              <a:ext uri="{FF2B5EF4-FFF2-40B4-BE49-F238E27FC236}">
                <a16:creationId xmlns:a16="http://schemas.microsoft.com/office/drawing/2014/main" id="{7D271B34-9F1B-4927-9C28-2AE8169AA133}"/>
              </a:ext>
            </a:extLst>
          </p:cNvPr>
          <p:cNvSpPr/>
          <p:nvPr/>
        </p:nvSpPr>
        <p:spPr>
          <a:xfrm>
            <a:off x="1680254" y="4666562"/>
            <a:ext cx="504608" cy="1093710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D340EC4C-9434-42D2-A3FC-18AA8A1EB8D6}"/>
              </a:ext>
            </a:extLst>
          </p:cNvPr>
          <p:cNvCxnSpPr>
            <a:cxnSpLocks/>
            <a:stCxn id="52" idx="0"/>
            <a:endCxn id="49" idx="4"/>
          </p:cNvCxnSpPr>
          <p:nvPr/>
        </p:nvCxnSpPr>
        <p:spPr>
          <a:xfrm flipH="1" flipV="1">
            <a:off x="3031392" y="3671039"/>
            <a:ext cx="3051775" cy="19335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타원 48">
            <a:extLst>
              <a:ext uri="{FF2B5EF4-FFF2-40B4-BE49-F238E27FC236}">
                <a16:creationId xmlns:a16="http://schemas.microsoft.com/office/drawing/2014/main" id="{70CF4529-CFBE-4AFF-B601-74AA20BA6332}"/>
              </a:ext>
            </a:extLst>
          </p:cNvPr>
          <p:cNvSpPr/>
          <p:nvPr/>
        </p:nvSpPr>
        <p:spPr>
          <a:xfrm>
            <a:off x="1991622" y="3371266"/>
            <a:ext cx="2079539" cy="29977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CB74A0DD-2AEC-49D9-99EA-ADC0A37FD52F}"/>
              </a:ext>
            </a:extLst>
          </p:cNvPr>
          <p:cNvSpPr/>
          <p:nvPr/>
        </p:nvSpPr>
        <p:spPr>
          <a:xfrm>
            <a:off x="5649646" y="5604638"/>
            <a:ext cx="867042" cy="2513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 animBg="1"/>
      <p:bldP spid="39" grpId="0" animBg="1"/>
      <p:bldP spid="44" grpId="0" animBg="1"/>
      <p:bldP spid="50" grpId="0" animBg="1"/>
      <p:bldP spid="55" grpId="0" animBg="1"/>
      <p:bldP spid="64" grpId="0" animBg="1"/>
      <p:bldP spid="34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9" grpId="0" animBg="1"/>
      <p:bldP spid="71" grpId="0" animBg="1"/>
      <p:bldP spid="73" grpId="0" animBg="1"/>
      <p:bldP spid="76" grpId="0" animBg="1"/>
      <p:bldP spid="98" grpId="0" animBg="1"/>
      <p:bldP spid="4126" grpId="0" animBg="1"/>
      <p:bldP spid="47" grpId="0" animBg="1"/>
      <p:bldP spid="49" grpId="0" animBg="1"/>
      <p:bldP spid="5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784887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42" y="1357298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3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 가능한 연산자들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5008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직사각형 13"/>
          <p:cNvSpPr/>
          <p:nvPr/>
        </p:nvSpPr>
        <p:spPr>
          <a:xfrm>
            <a:off x="642942" y="4857760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 불가능한 연산자들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7" y="5264166"/>
            <a:ext cx="3571899" cy="1308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196752"/>
            <a:ext cx="784887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3910815"/>
            <a:ext cx="7704857" cy="2614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D0D797F-4AE9-021B-EE24-97656FAB9E22}"/>
              </a:ext>
            </a:extLst>
          </p:cNvPr>
          <p:cNvSpPr/>
          <p:nvPr/>
        </p:nvSpPr>
        <p:spPr>
          <a:xfrm>
            <a:off x="750087" y="1254786"/>
            <a:ext cx="7575682" cy="51321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7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 namespace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std;</a:t>
            </a:r>
          </a:p>
          <a:p>
            <a:pPr marR="0" algn="l" rtl="0"/>
            <a:endParaRPr lang="ko-KR" altLang="en-US" sz="7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'</a:t>
            </a:r>
            <a:r>
              <a:rPr lang="ko-KR" altLang="en-US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com.a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com.b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int)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it-IT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temp.a = i + com.a;</a:t>
            </a:r>
          </a:p>
          <a:p>
            <a:pPr marR="0" algn="l" rtl="0"/>
            <a:r>
              <a:rPr lang="it-IT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temp.b = i + com.b;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+(int, 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endParaRPr lang="en-US" altLang="ko-KR" sz="7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MC1(1, 2), MC2(5, 6), MC3(0, 0);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+ 20;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20 + MC2;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1168014-A408-0317-794B-B7C4A792D0DC}"/>
              </a:ext>
            </a:extLst>
          </p:cNvPr>
          <p:cNvSpPr/>
          <p:nvPr/>
        </p:nvSpPr>
        <p:spPr bwMode="auto">
          <a:xfrm>
            <a:off x="2665407" y="1379852"/>
            <a:ext cx="300051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초기화 하는 생성자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6522CD1-FD4A-C3C8-B1F9-BA8D6FAAEE43}"/>
              </a:ext>
            </a:extLst>
          </p:cNvPr>
          <p:cNvSpPr/>
          <p:nvPr/>
        </p:nvSpPr>
        <p:spPr bwMode="auto">
          <a:xfrm>
            <a:off x="4860032" y="1773389"/>
            <a:ext cx="317113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9C99B3C-1587-D917-2934-953D0EEBA709}"/>
              </a:ext>
            </a:extLst>
          </p:cNvPr>
          <p:cNvSpPr/>
          <p:nvPr/>
        </p:nvSpPr>
        <p:spPr bwMode="auto">
          <a:xfrm>
            <a:off x="5229048" y="2606754"/>
            <a:ext cx="2956179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출력함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D72E05F7-B6F6-55BC-3AE9-3C9E20ED2BDE}"/>
              </a:ext>
            </a:extLst>
          </p:cNvPr>
          <p:cNvSpPr/>
          <p:nvPr/>
        </p:nvSpPr>
        <p:spPr bwMode="auto">
          <a:xfrm>
            <a:off x="3870659" y="3027456"/>
            <a:ext cx="2798962" cy="5084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변수값들과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정수값을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더함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7D672C5-A00B-1E2D-5888-A90F5D26BA54}"/>
              </a:ext>
            </a:extLst>
          </p:cNvPr>
          <p:cNvSpPr/>
          <p:nvPr/>
        </p:nvSpPr>
        <p:spPr bwMode="auto">
          <a:xfrm>
            <a:off x="4864768" y="2111958"/>
            <a:ext cx="3166216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9109BD6-292D-6032-E349-192182430D22}"/>
              </a:ext>
            </a:extLst>
          </p:cNvPr>
          <p:cNvSpPr/>
          <p:nvPr/>
        </p:nvSpPr>
        <p:spPr bwMode="auto">
          <a:xfrm>
            <a:off x="3861270" y="3630304"/>
            <a:ext cx="2808351" cy="5084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정수값과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변수값들을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더함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37DA73B3-46A3-7677-55CE-8273F759DD90}"/>
              </a:ext>
            </a:extLst>
          </p:cNvPr>
          <p:cNvCxnSpPr>
            <a:cxnSpLocks/>
            <a:stCxn id="54" idx="1"/>
          </p:cNvCxnSpPr>
          <p:nvPr/>
        </p:nvCxnSpPr>
        <p:spPr>
          <a:xfrm>
            <a:off x="962816" y="3254946"/>
            <a:ext cx="1162453" cy="261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97F933FC-FAB9-34D0-E6E7-FABE3A3A05F7}"/>
              </a:ext>
            </a:extLst>
          </p:cNvPr>
          <p:cNvCxnSpPr>
            <a:cxnSpLocks/>
            <a:stCxn id="56" idx="1"/>
          </p:cNvCxnSpPr>
          <p:nvPr/>
        </p:nvCxnSpPr>
        <p:spPr>
          <a:xfrm flipV="1">
            <a:off x="957177" y="3529693"/>
            <a:ext cx="1192070" cy="20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4BC78AE8-405D-C2DD-D383-FA1CE0D67245}"/>
              </a:ext>
            </a:extLst>
          </p:cNvPr>
          <p:cNvCxnSpPr>
            <a:cxnSpLocks/>
            <a:stCxn id="60" idx="1"/>
          </p:cNvCxnSpPr>
          <p:nvPr/>
        </p:nvCxnSpPr>
        <p:spPr>
          <a:xfrm>
            <a:off x="965470" y="4305826"/>
            <a:ext cx="1180333" cy="345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6936AB5F-3439-805B-ED80-1ADEEC421680}"/>
              </a:ext>
            </a:extLst>
          </p:cNvPr>
          <p:cNvCxnSpPr>
            <a:cxnSpLocks/>
            <a:stCxn id="62" idx="1"/>
            <a:endCxn id="104" idx="1"/>
          </p:cNvCxnSpPr>
          <p:nvPr/>
        </p:nvCxnSpPr>
        <p:spPr>
          <a:xfrm flipV="1">
            <a:off x="965470" y="4535221"/>
            <a:ext cx="1159799" cy="455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58FCA33D-0967-D3B6-606A-D06D45C42F3B}"/>
              </a:ext>
            </a:extLst>
          </p:cNvPr>
          <p:cNvSpPr/>
          <p:nvPr/>
        </p:nvSpPr>
        <p:spPr bwMode="auto">
          <a:xfrm>
            <a:off x="3861270" y="4651283"/>
            <a:ext cx="835195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 + MC2.a </a:t>
            </a: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 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7AC56CB8-E117-121A-77D5-7547FE28B730}"/>
              </a:ext>
            </a:extLst>
          </p:cNvPr>
          <p:cNvCxnSpPr>
            <a:cxnSpLocks/>
          </p:cNvCxnSpPr>
          <p:nvPr/>
        </p:nvCxnSpPr>
        <p:spPr>
          <a:xfrm flipH="1">
            <a:off x="1884648" y="4836036"/>
            <a:ext cx="1988327" cy="1951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EF81555-162E-3075-CB26-DA2038B818FB}"/>
              </a:ext>
            </a:extLst>
          </p:cNvPr>
          <p:cNvSpPr/>
          <p:nvPr/>
        </p:nvSpPr>
        <p:spPr bwMode="auto">
          <a:xfrm>
            <a:off x="5289301" y="4836036"/>
            <a:ext cx="251596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6519C4F-858B-B405-3459-31EFF2033F11}"/>
              </a:ext>
            </a:extLst>
          </p:cNvPr>
          <p:cNvSpPr/>
          <p:nvPr/>
        </p:nvSpPr>
        <p:spPr bwMode="auto">
          <a:xfrm>
            <a:off x="5286967" y="5404988"/>
            <a:ext cx="1584176" cy="22946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2E3F95B-C453-377E-EBF4-8055746B9BF2}"/>
              </a:ext>
            </a:extLst>
          </p:cNvPr>
          <p:cNvSpPr/>
          <p:nvPr/>
        </p:nvSpPr>
        <p:spPr bwMode="auto">
          <a:xfrm>
            <a:off x="5289302" y="5124511"/>
            <a:ext cx="180020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 (MC1, 20)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7A14CAF3-1830-DABA-EDED-8277D08A7FE3}"/>
              </a:ext>
            </a:extLst>
          </p:cNvPr>
          <p:cNvSpPr/>
          <p:nvPr/>
        </p:nvSpPr>
        <p:spPr bwMode="auto">
          <a:xfrm>
            <a:off x="5286967" y="5977551"/>
            <a:ext cx="155990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808937D5-2E65-1312-2519-84B5E2B93FD5}"/>
              </a:ext>
            </a:extLst>
          </p:cNvPr>
          <p:cNvSpPr/>
          <p:nvPr/>
        </p:nvSpPr>
        <p:spPr>
          <a:xfrm>
            <a:off x="1746926" y="1970394"/>
            <a:ext cx="1872208" cy="1624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27BD0959-B0BF-182B-AF06-A58A95290BE5}"/>
              </a:ext>
            </a:extLst>
          </p:cNvPr>
          <p:cNvSpPr/>
          <p:nvPr/>
        </p:nvSpPr>
        <p:spPr>
          <a:xfrm>
            <a:off x="1746926" y="2187565"/>
            <a:ext cx="2016224" cy="1501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AA4DCA1-25FE-D628-98DA-3DD1F6352AD8}"/>
              </a:ext>
            </a:extLst>
          </p:cNvPr>
          <p:cNvSpPr/>
          <p:nvPr/>
        </p:nvSpPr>
        <p:spPr>
          <a:xfrm>
            <a:off x="1746926" y="2335306"/>
            <a:ext cx="2016224" cy="117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443647C1-E90C-58E4-6735-E1BDB8AC4DBF}"/>
              </a:ext>
            </a:extLst>
          </p:cNvPr>
          <p:cNvSpPr/>
          <p:nvPr/>
        </p:nvSpPr>
        <p:spPr>
          <a:xfrm>
            <a:off x="1746926" y="2511677"/>
            <a:ext cx="3423184" cy="1408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CFC0A0EE-98FF-AA3B-1878-E92D3DD267FE}"/>
              </a:ext>
            </a:extLst>
          </p:cNvPr>
          <p:cNvSpPr/>
          <p:nvPr/>
        </p:nvSpPr>
        <p:spPr>
          <a:xfrm>
            <a:off x="810822" y="2814604"/>
            <a:ext cx="2016224" cy="10062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8FD30274-982C-E354-C30A-2F4FA747700B}"/>
              </a:ext>
            </a:extLst>
          </p:cNvPr>
          <p:cNvSpPr/>
          <p:nvPr/>
        </p:nvSpPr>
        <p:spPr>
          <a:xfrm>
            <a:off x="812742" y="3920971"/>
            <a:ext cx="2014304" cy="10062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17111D5-2A9B-A3A2-09CF-02CD87362844}"/>
              </a:ext>
            </a:extLst>
          </p:cNvPr>
          <p:cNvSpPr/>
          <p:nvPr/>
        </p:nvSpPr>
        <p:spPr>
          <a:xfrm>
            <a:off x="1746926" y="5165430"/>
            <a:ext cx="1800200" cy="17179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E4B82F69-7221-351C-54F5-550C9EEA2A09}"/>
              </a:ext>
            </a:extLst>
          </p:cNvPr>
          <p:cNvSpPr/>
          <p:nvPr/>
        </p:nvSpPr>
        <p:spPr>
          <a:xfrm>
            <a:off x="1746926" y="5411016"/>
            <a:ext cx="792088" cy="12496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68BBB408-33B4-917A-8663-B1ACBC03CE4D}"/>
              </a:ext>
            </a:extLst>
          </p:cNvPr>
          <p:cNvSpPr/>
          <p:nvPr/>
        </p:nvSpPr>
        <p:spPr>
          <a:xfrm>
            <a:off x="1746926" y="5521601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24260409-E11A-4F88-E778-982580111B5D}"/>
              </a:ext>
            </a:extLst>
          </p:cNvPr>
          <p:cNvSpPr/>
          <p:nvPr/>
        </p:nvSpPr>
        <p:spPr>
          <a:xfrm>
            <a:off x="1746926" y="5725429"/>
            <a:ext cx="792088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3F956122-7066-45C2-4011-3BFF3574E638}"/>
              </a:ext>
            </a:extLst>
          </p:cNvPr>
          <p:cNvSpPr/>
          <p:nvPr/>
        </p:nvSpPr>
        <p:spPr>
          <a:xfrm>
            <a:off x="1746926" y="5852461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77C0F3D8-E8B2-03E5-F668-3010554A5539}"/>
              </a:ext>
            </a:extLst>
          </p:cNvPr>
          <p:cNvSpPr/>
          <p:nvPr/>
        </p:nvSpPr>
        <p:spPr>
          <a:xfrm>
            <a:off x="2313785" y="4346339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15CE580B-BB05-1604-F06B-DAEC0EA3442F}"/>
              </a:ext>
            </a:extLst>
          </p:cNvPr>
          <p:cNvSpPr/>
          <p:nvPr/>
        </p:nvSpPr>
        <p:spPr>
          <a:xfrm>
            <a:off x="2313785" y="4464595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FA575804-2663-288B-0C8E-FF13CF411BFF}"/>
              </a:ext>
            </a:extLst>
          </p:cNvPr>
          <p:cNvSpPr/>
          <p:nvPr/>
        </p:nvSpPr>
        <p:spPr>
          <a:xfrm>
            <a:off x="2008038" y="4672441"/>
            <a:ext cx="314952" cy="1275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71250B41-F8F5-F8B6-C385-B58A788DC985}"/>
              </a:ext>
            </a:extLst>
          </p:cNvPr>
          <p:cNvSpPr/>
          <p:nvPr/>
        </p:nvSpPr>
        <p:spPr>
          <a:xfrm>
            <a:off x="2147179" y="3275537"/>
            <a:ext cx="319827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AF1A2D77-4506-1E3A-DFF1-A44F1D0F429F}"/>
              </a:ext>
            </a:extLst>
          </p:cNvPr>
          <p:cNvSpPr/>
          <p:nvPr/>
        </p:nvSpPr>
        <p:spPr>
          <a:xfrm>
            <a:off x="2147179" y="3393793"/>
            <a:ext cx="319827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6F58B2F0-5DB1-1291-0F7C-62714E0CF491}"/>
              </a:ext>
            </a:extLst>
          </p:cNvPr>
          <p:cNvSpPr/>
          <p:nvPr/>
        </p:nvSpPr>
        <p:spPr>
          <a:xfrm>
            <a:off x="2017089" y="3606232"/>
            <a:ext cx="300829" cy="1174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175917C-B8DF-D3BB-E6F4-90107243296A}"/>
              </a:ext>
            </a:extLst>
          </p:cNvPr>
          <p:cNvSpPr/>
          <p:nvPr/>
        </p:nvSpPr>
        <p:spPr bwMode="auto">
          <a:xfrm>
            <a:off x="962816" y="3139208"/>
            <a:ext cx="538728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7D73802F-475E-F96F-6D04-627A1A476959}"/>
              </a:ext>
            </a:extLst>
          </p:cNvPr>
          <p:cNvSpPr/>
          <p:nvPr/>
        </p:nvSpPr>
        <p:spPr bwMode="auto">
          <a:xfrm>
            <a:off x="957177" y="3415975"/>
            <a:ext cx="54436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93A9A99A-378B-A42D-6F4E-AE9F02236994}"/>
              </a:ext>
            </a:extLst>
          </p:cNvPr>
          <p:cNvSpPr/>
          <p:nvPr/>
        </p:nvSpPr>
        <p:spPr bwMode="auto">
          <a:xfrm>
            <a:off x="965470" y="4190088"/>
            <a:ext cx="32523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277F247-248F-8C89-E075-F5CFEA49C872}"/>
              </a:ext>
            </a:extLst>
          </p:cNvPr>
          <p:cNvSpPr/>
          <p:nvPr/>
        </p:nvSpPr>
        <p:spPr bwMode="auto">
          <a:xfrm>
            <a:off x="965470" y="4465062"/>
            <a:ext cx="32523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10DE0378-0969-569F-0811-32A8296BC48B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1754260" y="4350543"/>
            <a:ext cx="2107010" cy="27567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F213E486-A278-05C5-4A71-55DAF42630EA}"/>
              </a:ext>
            </a:extLst>
          </p:cNvPr>
          <p:cNvSpPr/>
          <p:nvPr/>
        </p:nvSpPr>
        <p:spPr bwMode="auto">
          <a:xfrm>
            <a:off x="5286967" y="5683875"/>
            <a:ext cx="180020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 (20, MC2)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09212C50-7839-990E-41A2-E578E843707B}"/>
              </a:ext>
            </a:extLst>
          </p:cNvPr>
          <p:cNvCxnSpPr>
            <a:cxnSpLocks/>
            <a:stCxn id="33" idx="1"/>
            <a:endCxn id="73" idx="2"/>
          </p:cNvCxnSpPr>
          <p:nvPr/>
        </p:nvCxnSpPr>
        <p:spPr>
          <a:xfrm rot="10800000">
            <a:off x="3458518" y="2652525"/>
            <a:ext cx="1770530" cy="1392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8A329A71-5881-6C7C-C524-BB3572A5E0EB}"/>
              </a:ext>
            </a:extLst>
          </p:cNvPr>
          <p:cNvSpPr/>
          <p:nvPr/>
        </p:nvSpPr>
        <p:spPr bwMode="auto">
          <a:xfrm>
            <a:off x="3861270" y="4165556"/>
            <a:ext cx="850895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 + 20</a:t>
            </a:r>
          </a:p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MC1.b + 20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E7F6A268-17EB-1ECF-0667-F547E7E7CA00}"/>
              </a:ext>
            </a:extLst>
          </p:cNvPr>
          <p:cNvCxnSpPr>
            <a:cxnSpLocks/>
            <a:stCxn id="42" idx="1"/>
            <a:endCxn id="76" idx="3"/>
          </p:cNvCxnSpPr>
          <p:nvPr/>
        </p:nvCxnSpPr>
        <p:spPr>
          <a:xfrm flipH="1">
            <a:off x="3547126" y="4951774"/>
            <a:ext cx="1742175" cy="2995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517A2980-CF0D-40FA-81E2-03E6BDAF218B}"/>
              </a:ext>
            </a:extLst>
          </p:cNvPr>
          <p:cNvCxnSpPr>
            <a:stCxn id="27" idx="2"/>
            <a:endCxn id="66" idx="0"/>
          </p:cNvCxnSpPr>
          <p:nvPr/>
        </p:nvCxnSpPr>
        <p:spPr>
          <a:xfrm flipH="1">
            <a:off x="2683030" y="1611327"/>
            <a:ext cx="1482635" cy="3590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B65CF86-AE92-439B-9D21-F971A7CD2C1D}"/>
              </a:ext>
            </a:extLst>
          </p:cNvPr>
          <p:cNvCxnSpPr>
            <a:cxnSpLocks/>
            <a:endCxn id="67" idx="3"/>
          </p:cNvCxnSpPr>
          <p:nvPr/>
        </p:nvCxnSpPr>
        <p:spPr>
          <a:xfrm flipH="1">
            <a:off x="3763150" y="1880947"/>
            <a:ext cx="1096882" cy="3817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B45EBE0F-DBE1-435F-8638-404BB46C6850}"/>
              </a:ext>
            </a:extLst>
          </p:cNvPr>
          <p:cNvCxnSpPr>
            <a:cxnSpLocks/>
            <a:endCxn id="70" idx="3"/>
          </p:cNvCxnSpPr>
          <p:nvPr/>
        </p:nvCxnSpPr>
        <p:spPr>
          <a:xfrm flipH="1">
            <a:off x="3763150" y="2219516"/>
            <a:ext cx="1101618" cy="1743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4" name="직선 화살표 연결선 4103">
            <a:extLst>
              <a:ext uri="{FF2B5EF4-FFF2-40B4-BE49-F238E27FC236}">
                <a16:creationId xmlns:a16="http://schemas.microsoft.com/office/drawing/2014/main" id="{23B49C33-B777-4DFB-A519-82D0B53B3D5D}"/>
              </a:ext>
            </a:extLst>
          </p:cNvPr>
          <p:cNvCxnSpPr>
            <a:cxnSpLocks/>
            <a:stCxn id="35" idx="1"/>
            <a:endCxn id="74" idx="3"/>
          </p:cNvCxnSpPr>
          <p:nvPr/>
        </p:nvCxnSpPr>
        <p:spPr>
          <a:xfrm flipH="1">
            <a:off x="2827046" y="3281693"/>
            <a:ext cx="1043613" cy="360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637507C1-4A8C-424E-812A-1D6C1284F7BA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827046" y="3884541"/>
            <a:ext cx="1034224" cy="1712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4" name="직선 화살표 연결선 4143">
            <a:extLst>
              <a:ext uri="{FF2B5EF4-FFF2-40B4-BE49-F238E27FC236}">
                <a16:creationId xmlns:a16="http://schemas.microsoft.com/office/drawing/2014/main" id="{C97D389B-5C4D-42D8-B731-1D112BF47E31}"/>
              </a:ext>
            </a:extLst>
          </p:cNvPr>
          <p:cNvCxnSpPr>
            <a:cxnSpLocks/>
            <a:stCxn id="48" idx="1"/>
            <a:endCxn id="77" idx="3"/>
          </p:cNvCxnSpPr>
          <p:nvPr/>
        </p:nvCxnSpPr>
        <p:spPr>
          <a:xfrm flipH="1">
            <a:off x="2539014" y="5240249"/>
            <a:ext cx="2750288" cy="2332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6" name="직선 화살표 연결선 4145">
            <a:extLst>
              <a:ext uri="{FF2B5EF4-FFF2-40B4-BE49-F238E27FC236}">
                <a16:creationId xmlns:a16="http://schemas.microsoft.com/office/drawing/2014/main" id="{2FE246AA-0962-41E4-9F1C-303EDC58428F}"/>
              </a:ext>
            </a:extLst>
          </p:cNvPr>
          <p:cNvCxnSpPr>
            <a:stCxn id="46" idx="1"/>
            <a:endCxn id="78" idx="3"/>
          </p:cNvCxnSpPr>
          <p:nvPr/>
        </p:nvCxnSpPr>
        <p:spPr>
          <a:xfrm flipH="1">
            <a:off x="2098548" y="5519722"/>
            <a:ext cx="3188419" cy="647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8" name="직선 화살표 연결선 4147">
            <a:extLst>
              <a:ext uri="{FF2B5EF4-FFF2-40B4-BE49-F238E27FC236}">
                <a16:creationId xmlns:a16="http://schemas.microsoft.com/office/drawing/2014/main" id="{866E4621-A8D2-4BF2-9B15-DF565614A24C}"/>
              </a:ext>
            </a:extLst>
          </p:cNvPr>
          <p:cNvCxnSpPr>
            <a:cxnSpLocks/>
            <a:stCxn id="50" idx="1"/>
            <a:endCxn id="79" idx="3"/>
          </p:cNvCxnSpPr>
          <p:nvPr/>
        </p:nvCxnSpPr>
        <p:spPr>
          <a:xfrm flipH="1" flipV="1">
            <a:off x="2539014" y="5788319"/>
            <a:ext cx="2747953" cy="112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50" name="직선 화살표 연결선 4149">
            <a:extLst>
              <a:ext uri="{FF2B5EF4-FFF2-40B4-BE49-F238E27FC236}">
                <a16:creationId xmlns:a16="http://schemas.microsoft.com/office/drawing/2014/main" id="{917D9FAC-C48C-4FC8-B5F4-3F4B9C8C1E01}"/>
              </a:ext>
            </a:extLst>
          </p:cNvPr>
          <p:cNvCxnSpPr>
            <a:stCxn id="58" idx="1"/>
            <a:endCxn id="80" idx="3"/>
          </p:cNvCxnSpPr>
          <p:nvPr/>
        </p:nvCxnSpPr>
        <p:spPr>
          <a:xfrm flipH="1" flipV="1">
            <a:off x="2098548" y="5915351"/>
            <a:ext cx="3188419" cy="1779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098C82CE-9DEA-4A97-AC9D-073170BC642C}"/>
              </a:ext>
            </a:extLst>
          </p:cNvPr>
          <p:cNvCxnSpPr>
            <a:cxnSpLocks/>
          </p:cNvCxnSpPr>
          <p:nvPr/>
        </p:nvCxnSpPr>
        <p:spPr>
          <a:xfrm rot="10800000">
            <a:off x="1738150" y="2047780"/>
            <a:ext cx="4912" cy="3204000"/>
          </a:xfrm>
          <a:prstGeom prst="bentConnector3">
            <a:avLst>
              <a:gd name="adj1" fmla="val 17436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8012E6DD-ACFB-4C2B-9828-AE19A88D7C65}"/>
              </a:ext>
            </a:extLst>
          </p:cNvPr>
          <p:cNvCxnSpPr>
            <a:cxnSpLocks/>
          </p:cNvCxnSpPr>
          <p:nvPr/>
        </p:nvCxnSpPr>
        <p:spPr>
          <a:xfrm rot="10800000">
            <a:off x="1742595" y="2256730"/>
            <a:ext cx="4912" cy="3240000"/>
          </a:xfrm>
          <a:prstGeom prst="bentConnector3">
            <a:avLst>
              <a:gd name="adj1" fmla="val 2196414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BD884E8B-4B67-4510-BA2C-3F99E3635559}"/>
              </a:ext>
            </a:extLst>
          </p:cNvPr>
          <p:cNvCxnSpPr>
            <a:cxnSpLocks/>
          </p:cNvCxnSpPr>
          <p:nvPr/>
        </p:nvCxnSpPr>
        <p:spPr>
          <a:xfrm rot="10800000">
            <a:off x="1749347" y="2377026"/>
            <a:ext cx="4912" cy="3420000"/>
          </a:xfrm>
          <a:prstGeom prst="bentConnector3">
            <a:avLst>
              <a:gd name="adj1" fmla="val 236412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0" name="연결선: 꺾임 89">
            <a:extLst>
              <a:ext uri="{FF2B5EF4-FFF2-40B4-BE49-F238E27FC236}">
                <a16:creationId xmlns:a16="http://schemas.microsoft.com/office/drawing/2014/main" id="{C60E965D-9CB2-44EA-A230-7B5B12FC1877}"/>
              </a:ext>
            </a:extLst>
          </p:cNvPr>
          <p:cNvCxnSpPr>
            <a:cxnSpLocks/>
          </p:cNvCxnSpPr>
          <p:nvPr/>
        </p:nvCxnSpPr>
        <p:spPr>
          <a:xfrm rot="10800000">
            <a:off x="1732262" y="2565484"/>
            <a:ext cx="4912" cy="3024000"/>
          </a:xfrm>
          <a:prstGeom prst="bentConnector3">
            <a:avLst>
              <a:gd name="adj1" fmla="val 475390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연결선 90">
            <a:extLst>
              <a:ext uri="{FF2B5EF4-FFF2-40B4-BE49-F238E27FC236}">
                <a16:creationId xmlns:a16="http://schemas.microsoft.com/office/drawing/2014/main" id="{D6F4E940-C62A-4EBF-96FF-0C41D67FAC29}"/>
              </a:ext>
            </a:extLst>
          </p:cNvPr>
          <p:cNvCxnSpPr>
            <a:cxnSpLocks/>
          </p:cNvCxnSpPr>
          <p:nvPr/>
        </p:nvCxnSpPr>
        <p:spPr bwMode="auto">
          <a:xfrm flipH="1">
            <a:off x="1498812" y="5898799"/>
            <a:ext cx="24227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93" name="직선 연결선 92">
            <a:extLst>
              <a:ext uri="{FF2B5EF4-FFF2-40B4-BE49-F238E27FC236}">
                <a16:creationId xmlns:a16="http://schemas.microsoft.com/office/drawing/2014/main" id="{F78C146F-49CC-449F-A54C-6D71EB215349}"/>
              </a:ext>
            </a:extLst>
          </p:cNvPr>
          <p:cNvCxnSpPr>
            <a:cxnSpLocks/>
          </p:cNvCxnSpPr>
          <p:nvPr/>
        </p:nvCxnSpPr>
        <p:spPr bwMode="auto">
          <a:xfrm>
            <a:off x="1506966" y="5563777"/>
            <a:ext cx="0" cy="3284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E51CB0C5-E60E-45E6-B010-435F54688689}"/>
              </a:ext>
            </a:extLst>
          </p:cNvPr>
          <p:cNvCxnSpPr>
            <a:cxnSpLocks/>
            <a:stCxn id="95" idx="1"/>
          </p:cNvCxnSpPr>
          <p:nvPr/>
        </p:nvCxnSpPr>
        <p:spPr>
          <a:xfrm flipH="1">
            <a:off x="2658613" y="3118960"/>
            <a:ext cx="259109" cy="1455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4" name="직선 화살표 연결선 93">
            <a:extLst>
              <a:ext uri="{FF2B5EF4-FFF2-40B4-BE49-F238E27FC236}">
                <a16:creationId xmlns:a16="http://schemas.microsoft.com/office/drawing/2014/main" id="{52ADBEF9-B8BF-433B-8FC5-02C6F6DA5B02}"/>
              </a:ext>
            </a:extLst>
          </p:cNvPr>
          <p:cNvCxnSpPr>
            <a:cxnSpLocks/>
            <a:stCxn id="96" idx="1"/>
          </p:cNvCxnSpPr>
          <p:nvPr/>
        </p:nvCxnSpPr>
        <p:spPr>
          <a:xfrm flipH="1">
            <a:off x="2665407" y="3478107"/>
            <a:ext cx="246677" cy="236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163132FA-0B49-46FF-B5F0-5D1275FC5F3C}"/>
              </a:ext>
            </a:extLst>
          </p:cNvPr>
          <p:cNvSpPr/>
          <p:nvPr/>
        </p:nvSpPr>
        <p:spPr bwMode="auto">
          <a:xfrm>
            <a:off x="2917722" y="3003222"/>
            <a:ext cx="32353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B5A00BB4-54C1-4A1A-8325-6E9E5D94B330}"/>
              </a:ext>
            </a:extLst>
          </p:cNvPr>
          <p:cNvSpPr/>
          <p:nvPr/>
        </p:nvSpPr>
        <p:spPr bwMode="auto">
          <a:xfrm>
            <a:off x="2912084" y="3362369"/>
            <a:ext cx="329172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7" name="직선 화살표 연결선 96">
            <a:extLst>
              <a:ext uri="{FF2B5EF4-FFF2-40B4-BE49-F238E27FC236}">
                <a16:creationId xmlns:a16="http://schemas.microsoft.com/office/drawing/2014/main" id="{AD6CAAD5-D517-4CAA-BBA7-C6C8D61CDA6F}"/>
              </a:ext>
            </a:extLst>
          </p:cNvPr>
          <p:cNvCxnSpPr>
            <a:cxnSpLocks/>
            <a:stCxn id="99" idx="1"/>
          </p:cNvCxnSpPr>
          <p:nvPr/>
        </p:nvCxnSpPr>
        <p:spPr>
          <a:xfrm flipH="1">
            <a:off x="2619406" y="4137913"/>
            <a:ext cx="450716" cy="2114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878C983A-E88E-4B82-AC4C-D2415F76F312}"/>
              </a:ext>
            </a:extLst>
          </p:cNvPr>
          <p:cNvCxnSpPr>
            <a:cxnSpLocks/>
            <a:stCxn id="100" idx="1"/>
          </p:cNvCxnSpPr>
          <p:nvPr/>
        </p:nvCxnSpPr>
        <p:spPr>
          <a:xfrm flipH="1" flipV="1">
            <a:off x="2619406" y="4590375"/>
            <a:ext cx="445078" cy="27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1984E06D-8FC3-4FDC-B3F2-0FA939656F22}"/>
              </a:ext>
            </a:extLst>
          </p:cNvPr>
          <p:cNvSpPr/>
          <p:nvPr/>
        </p:nvSpPr>
        <p:spPr bwMode="auto">
          <a:xfrm>
            <a:off x="3070122" y="4022175"/>
            <a:ext cx="54150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4138FD8D-AC7A-479F-820D-8FA93BC20E5A}"/>
              </a:ext>
            </a:extLst>
          </p:cNvPr>
          <p:cNvSpPr/>
          <p:nvPr/>
        </p:nvSpPr>
        <p:spPr bwMode="auto">
          <a:xfrm>
            <a:off x="3064484" y="4477409"/>
            <a:ext cx="55371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38424F77-32A9-4E98-BE68-10D17E53F891}"/>
              </a:ext>
            </a:extLst>
          </p:cNvPr>
          <p:cNvSpPr/>
          <p:nvPr/>
        </p:nvSpPr>
        <p:spPr>
          <a:xfrm>
            <a:off x="2483718" y="3281693"/>
            <a:ext cx="174895" cy="1088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F7DE3A47-6DB8-4651-9BA1-E9EFA87E51FF}"/>
              </a:ext>
            </a:extLst>
          </p:cNvPr>
          <p:cNvSpPr/>
          <p:nvPr/>
        </p:nvSpPr>
        <p:spPr>
          <a:xfrm>
            <a:off x="2483768" y="3401141"/>
            <a:ext cx="174845" cy="1051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621D0B93-8CDB-477E-987D-EDA8D917B78D}"/>
              </a:ext>
            </a:extLst>
          </p:cNvPr>
          <p:cNvSpPr/>
          <p:nvPr/>
        </p:nvSpPr>
        <p:spPr>
          <a:xfrm>
            <a:off x="2126141" y="4346339"/>
            <a:ext cx="174895" cy="1206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0FAE71C3-89DC-4F62-8164-19459B04C2B1}"/>
              </a:ext>
            </a:extLst>
          </p:cNvPr>
          <p:cNvSpPr/>
          <p:nvPr/>
        </p:nvSpPr>
        <p:spPr>
          <a:xfrm>
            <a:off x="2125269" y="4472593"/>
            <a:ext cx="174895" cy="1252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05" name="직선 화살표 연결선 104">
            <a:extLst>
              <a:ext uri="{FF2B5EF4-FFF2-40B4-BE49-F238E27FC236}">
                <a16:creationId xmlns:a16="http://schemas.microsoft.com/office/drawing/2014/main" id="{BBAF3D89-A333-408C-B1DE-7D03804E50FA}"/>
              </a:ext>
            </a:extLst>
          </p:cNvPr>
          <p:cNvCxnSpPr>
            <a:cxnSpLocks/>
            <a:stCxn id="107" idx="0"/>
            <a:endCxn id="106" idx="5"/>
          </p:cNvCxnSpPr>
          <p:nvPr/>
        </p:nvCxnSpPr>
        <p:spPr>
          <a:xfrm flipH="1" flipV="1">
            <a:off x="2411964" y="3006801"/>
            <a:ext cx="3870396" cy="21222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6" name="타원 105">
            <a:extLst>
              <a:ext uri="{FF2B5EF4-FFF2-40B4-BE49-F238E27FC236}">
                <a16:creationId xmlns:a16="http://schemas.microsoft.com/office/drawing/2014/main" id="{B6C968B3-77AF-434D-9F95-47DDD6C5E356}"/>
              </a:ext>
            </a:extLst>
          </p:cNvPr>
          <p:cNvSpPr/>
          <p:nvPr/>
        </p:nvSpPr>
        <p:spPr>
          <a:xfrm>
            <a:off x="1671465" y="2780353"/>
            <a:ext cx="867549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7" name="타원 106">
            <a:extLst>
              <a:ext uri="{FF2B5EF4-FFF2-40B4-BE49-F238E27FC236}">
                <a16:creationId xmlns:a16="http://schemas.microsoft.com/office/drawing/2014/main" id="{FBBA7CDE-E845-4AB6-8D2E-DFE63A816015}"/>
              </a:ext>
            </a:extLst>
          </p:cNvPr>
          <p:cNvSpPr/>
          <p:nvPr/>
        </p:nvSpPr>
        <p:spPr>
          <a:xfrm>
            <a:off x="5976496" y="5129042"/>
            <a:ext cx="611728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08" name="직선 화살표 연결선 107">
            <a:extLst>
              <a:ext uri="{FF2B5EF4-FFF2-40B4-BE49-F238E27FC236}">
                <a16:creationId xmlns:a16="http://schemas.microsoft.com/office/drawing/2014/main" id="{EC840664-E41B-495C-9F22-BB8EDE1A79EF}"/>
              </a:ext>
            </a:extLst>
          </p:cNvPr>
          <p:cNvCxnSpPr>
            <a:cxnSpLocks/>
            <a:stCxn id="110" idx="0"/>
            <a:endCxn id="109" idx="5"/>
          </p:cNvCxnSpPr>
          <p:nvPr/>
        </p:nvCxnSpPr>
        <p:spPr>
          <a:xfrm flipH="1" flipV="1">
            <a:off x="2396744" y="4066937"/>
            <a:ext cx="3887456" cy="1625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9" name="타원 108">
            <a:extLst>
              <a:ext uri="{FF2B5EF4-FFF2-40B4-BE49-F238E27FC236}">
                <a16:creationId xmlns:a16="http://schemas.microsoft.com/office/drawing/2014/main" id="{7B5F59E8-DF7C-422B-A8E9-A36F47522262}"/>
              </a:ext>
            </a:extLst>
          </p:cNvPr>
          <p:cNvSpPr/>
          <p:nvPr/>
        </p:nvSpPr>
        <p:spPr>
          <a:xfrm>
            <a:off x="1671465" y="3840489"/>
            <a:ext cx="849717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0" name="타원 109">
            <a:extLst>
              <a:ext uri="{FF2B5EF4-FFF2-40B4-BE49-F238E27FC236}">
                <a16:creationId xmlns:a16="http://schemas.microsoft.com/office/drawing/2014/main" id="{AF7FC1FB-AD02-4137-AE62-5F45DA00A3FB}"/>
              </a:ext>
            </a:extLst>
          </p:cNvPr>
          <p:cNvSpPr/>
          <p:nvPr/>
        </p:nvSpPr>
        <p:spPr>
          <a:xfrm>
            <a:off x="5980176" y="5692007"/>
            <a:ext cx="608048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1" name="자유형: 도형 110">
            <a:extLst>
              <a:ext uri="{FF2B5EF4-FFF2-40B4-BE49-F238E27FC236}">
                <a16:creationId xmlns:a16="http://schemas.microsoft.com/office/drawing/2014/main" id="{AF266128-CBBA-4047-81E0-99FD765CEA6B}"/>
              </a:ext>
            </a:extLst>
          </p:cNvPr>
          <p:cNvSpPr/>
          <p:nvPr/>
        </p:nvSpPr>
        <p:spPr>
          <a:xfrm>
            <a:off x="1683675" y="3702351"/>
            <a:ext cx="343983" cy="1727659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2" name="자유형: 도형 111">
            <a:extLst>
              <a:ext uri="{FF2B5EF4-FFF2-40B4-BE49-F238E27FC236}">
                <a16:creationId xmlns:a16="http://schemas.microsoft.com/office/drawing/2014/main" id="{A3E51A0C-EE8A-451A-B439-7E226CB3F380}"/>
              </a:ext>
            </a:extLst>
          </p:cNvPr>
          <p:cNvSpPr/>
          <p:nvPr/>
        </p:nvSpPr>
        <p:spPr>
          <a:xfrm>
            <a:off x="1671465" y="4799983"/>
            <a:ext cx="336573" cy="997042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D7CAEEDC-E385-472A-8AAD-D52052B5912C}"/>
              </a:ext>
            </a:extLst>
          </p:cNvPr>
          <p:cNvSpPr/>
          <p:nvPr/>
        </p:nvSpPr>
        <p:spPr>
          <a:xfrm>
            <a:off x="1744623" y="5386052"/>
            <a:ext cx="263416" cy="1635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82DF41E0-E80D-490F-AC04-A8AD0A7AC2E2}"/>
              </a:ext>
            </a:extLst>
          </p:cNvPr>
          <p:cNvSpPr/>
          <p:nvPr/>
        </p:nvSpPr>
        <p:spPr>
          <a:xfrm>
            <a:off x="1738974" y="5708495"/>
            <a:ext cx="263416" cy="16053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5" grpId="0" animBg="1"/>
      <p:bldP spid="43" grpId="0" animBg="1"/>
      <p:bldP spid="52" grpId="0" animBg="1"/>
      <p:bldP spid="71" grpId="0" animBg="1"/>
      <p:bldP spid="42" grpId="0" animBg="1"/>
      <p:bldP spid="46" grpId="0" animBg="1"/>
      <p:bldP spid="48" grpId="0" animBg="1"/>
      <p:bldP spid="58" grpId="0" animBg="1"/>
      <p:bldP spid="66" grpId="0" animBg="1"/>
      <p:bldP spid="67" grpId="0" animBg="1"/>
      <p:bldP spid="70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54" grpId="0" animBg="1"/>
      <p:bldP spid="56" grpId="0" animBg="1"/>
      <p:bldP spid="60" grpId="0" animBg="1"/>
      <p:bldP spid="62" grpId="0" animBg="1"/>
      <p:bldP spid="50" grpId="0" animBg="1"/>
      <p:bldP spid="68" grpId="0" animBg="1"/>
      <p:bldP spid="95" grpId="0" animBg="1"/>
      <p:bldP spid="96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6" grpId="0" animBg="1"/>
      <p:bldP spid="107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프랜드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++, --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--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77686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CB85851-A71E-7409-1269-E62AF4ABC986}"/>
              </a:ext>
            </a:extLst>
          </p:cNvPr>
          <p:cNvSpPr/>
          <p:nvPr/>
        </p:nvSpPr>
        <p:spPr>
          <a:xfrm>
            <a:off x="806896" y="1249065"/>
            <a:ext cx="7581528" cy="53342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&amp;com){ ++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com.m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&amp;com){ --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com.m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2AB726C-5428-ED6E-18AB-02884B52858C}"/>
              </a:ext>
            </a:extLst>
          </p:cNvPr>
          <p:cNvSpPr/>
          <p:nvPr/>
        </p:nvSpPr>
        <p:spPr>
          <a:xfrm>
            <a:off x="1753344" y="2478906"/>
            <a:ext cx="1810544" cy="2679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50209EF-8C4B-BB77-3EC6-CA3AFE318E44}"/>
              </a:ext>
            </a:extLst>
          </p:cNvPr>
          <p:cNvSpPr/>
          <p:nvPr/>
        </p:nvSpPr>
        <p:spPr bwMode="auto">
          <a:xfrm>
            <a:off x="5162382" y="2085109"/>
            <a:ext cx="309334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6DA0E1F-708D-0D21-81BB-AE89650FD807}"/>
              </a:ext>
            </a:extLst>
          </p:cNvPr>
          <p:cNvSpPr/>
          <p:nvPr/>
        </p:nvSpPr>
        <p:spPr>
          <a:xfrm>
            <a:off x="1743074" y="2832044"/>
            <a:ext cx="3250630" cy="2679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6FEFD3F-C759-0CB5-494E-8D7E0DB3A8E7}"/>
              </a:ext>
            </a:extLst>
          </p:cNvPr>
          <p:cNvSpPr/>
          <p:nvPr/>
        </p:nvSpPr>
        <p:spPr>
          <a:xfrm>
            <a:off x="1743074" y="3142693"/>
            <a:ext cx="3826694" cy="2719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06158DF-C828-D0F9-397C-38B19D8F3D2E}"/>
              </a:ext>
            </a:extLst>
          </p:cNvPr>
          <p:cNvSpPr/>
          <p:nvPr/>
        </p:nvSpPr>
        <p:spPr>
          <a:xfrm>
            <a:off x="1743074" y="3507052"/>
            <a:ext cx="3682677" cy="2679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71D3243-FD66-D02D-55BE-7C454E8A4B48}"/>
              </a:ext>
            </a:extLst>
          </p:cNvPr>
          <p:cNvSpPr/>
          <p:nvPr/>
        </p:nvSpPr>
        <p:spPr bwMode="auto">
          <a:xfrm>
            <a:off x="5162382" y="2460926"/>
            <a:ext cx="3093348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49D6A716-93EA-3867-A12F-98DC10281195}"/>
              </a:ext>
            </a:extLst>
          </p:cNvPr>
          <p:cNvSpPr/>
          <p:nvPr/>
        </p:nvSpPr>
        <p:spPr bwMode="auto">
          <a:xfrm>
            <a:off x="5751633" y="3008380"/>
            <a:ext cx="2585471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++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endParaRPr kumimoji="0" lang="en-US" altLang="ko-KR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증가시킴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EA63F8FE-95F8-1502-4CBF-7E448912C306}"/>
              </a:ext>
            </a:extLst>
          </p:cNvPr>
          <p:cNvSpPr/>
          <p:nvPr/>
        </p:nvSpPr>
        <p:spPr bwMode="auto">
          <a:xfrm>
            <a:off x="5751633" y="3697004"/>
            <a:ext cx="2436429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--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1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감소시킴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E3128FA3-9DAF-07C5-03B6-6A6245D40420}"/>
              </a:ext>
            </a:extLst>
          </p:cNvPr>
          <p:cNvSpPr/>
          <p:nvPr/>
        </p:nvSpPr>
        <p:spPr>
          <a:xfrm>
            <a:off x="1770902" y="4596312"/>
            <a:ext cx="1278587" cy="2426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8CF0C8DB-95DB-1AA8-FFFB-6A7B422B4D1D}"/>
              </a:ext>
            </a:extLst>
          </p:cNvPr>
          <p:cNvSpPr/>
          <p:nvPr/>
        </p:nvSpPr>
        <p:spPr>
          <a:xfrm>
            <a:off x="1770903" y="4962452"/>
            <a:ext cx="558506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534764CC-E398-C748-AB79-10E7F7AEFB8F}"/>
              </a:ext>
            </a:extLst>
          </p:cNvPr>
          <p:cNvSpPr/>
          <p:nvPr/>
        </p:nvSpPr>
        <p:spPr>
          <a:xfrm>
            <a:off x="1770903" y="5158278"/>
            <a:ext cx="558506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C9625E4-F5AD-7AA3-6552-4764CABAD5B3}"/>
              </a:ext>
            </a:extLst>
          </p:cNvPr>
          <p:cNvSpPr/>
          <p:nvPr/>
        </p:nvSpPr>
        <p:spPr>
          <a:xfrm>
            <a:off x="1753344" y="5480403"/>
            <a:ext cx="565415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11E8CB7-BB31-C41C-FF92-188D8ED41BB4}"/>
              </a:ext>
            </a:extLst>
          </p:cNvPr>
          <p:cNvSpPr/>
          <p:nvPr/>
        </p:nvSpPr>
        <p:spPr>
          <a:xfrm>
            <a:off x="1753345" y="5669305"/>
            <a:ext cx="561016" cy="17259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6D2C599-833F-8A0A-7A70-E201EBD20E81}"/>
              </a:ext>
            </a:extLst>
          </p:cNvPr>
          <p:cNvSpPr/>
          <p:nvPr/>
        </p:nvSpPr>
        <p:spPr bwMode="auto">
          <a:xfrm>
            <a:off x="4151474" y="4383859"/>
            <a:ext cx="21487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BC0F260C-23C0-60C6-B6A3-3EF53DA395A1}"/>
              </a:ext>
            </a:extLst>
          </p:cNvPr>
          <p:cNvCxnSpPr>
            <a:cxnSpLocks/>
            <a:stCxn id="52" idx="1"/>
            <a:endCxn id="47" idx="3"/>
          </p:cNvCxnSpPr>
          <p:nvPr/>
        </p:nvCxnSpPr>
        <p:spPr>
          <a:xfrm flipH="1">
            <a:off x="3049489" y="4514985"/>
            <a:ext cx="1101985" cy="2026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4723E6-BEB3-D029-05E3-689554AD860C}"/>
              </a:ext>
            </a:extLst>
          </p:cNvPr>
          <p:cNvSpPr/>
          <p:nvPr/>
        </p:nvSpPr>
        <p:spPr bwMode="auto">
          <a:xfrm>
            <a:off x="4151474" y="4782603"/>
            <a:ext cx="18220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++(MC)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310771CD-6556-5ED7-C47C-FEA3FD2B5EDB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>
          <a:xfrm flipH="1">
            <a:off x="2329409" y="4913729"/>
            <a:ext cx="1822065" cy="1315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75416DDA-B19E-8E92-46C4-A658025B37EF}"/>
              </a:ext>
            </a:extLst>
          </p:cNvPr>
          <p:cNvSpPr/>
          <p:nvPr/>
        </p:nvSpPr>
        <p:spPr bwMode="auto">
          <a:xfrm>
            <a:off x="4151475" y="5097476"/>
            <a:ext cx="1822066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6EED0AB-AB85-E3D1-E850-61D3C5FF6206}"/>
              </a:ext>
            </a:extLst>
          </p:cNvPr>
          <p:cNvSpPr/>
          <p:nvPr/>
        </p:nvSpPr>
        <p:spPr bwMode="auto">
          <a:xfrm>
            <a:off x="4151474" y="5421333"/>
            <a:ext cx="1822067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--(MC)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1C7272FB-2FA9-943B-2BE7-11B8E9028DAA}"/>
              </a:ext>
            </a:extLst>
          </p:cNvPr>
          <p:cNvSpPr/>
          <p:nvPr/>
        </p:nvSpPr>
        <p:spPr bwMode="auto">
          <a:xfrm>
            <a:off x="4151474" y="5740095"/>
            <a:ext cx="1822067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6D291626-7591-1AF1-C2C6-11FC2C7F5A60}"/>
              </a:ext>
            </a:extLst>
          </p:cNvPr>
          <p:cNvCxnSpPr>
            <a:cxnSpLocks/>
            <a:stCxn id="38" idx="1"/>
            <a:endCxn id="31" idx="3"/>
          </p:cNvCxnSpPr>
          <p:nvPr/>
        </p:nvCxnSpPr>
        <p:spPr>
          <a:xfrm flipH="1" flipV="1">
            <a:off x="5569768" y="3278674"/>
            <a:ext cx="181865" cy="70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1161AD3-633C-42B4-8B5D-6909389A3440}"/>
              </a:ext>
            </a:extLst>
          </p:cNvPr>
          <p:cNvCxnSpPr>
            <a:stCxn id="33" idx="1"/>
            <a:endCxn id="29" idx="0"/>
          </p:cNvCxnSpPr>
          <p:nvPr/>
        </p:nvCxnSpPr>
        <p:spPr>
          <a:xfrm flipH="1">
            <a:off x="3368389" y="2661302"/>
            <a:ext cx="1793993" cy="170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85F8B259-5068-4DE0-85FF-65D4EDB5A1A6}"/>
              </a:ext>
            </a:extLst>
          </p:cNvPr>
          <p:cNvCxnSpPr>
            <a:cxnSpLocks/>
            <a:endCxn id="32" idx="3"/>
          </p:cNvCxnSpPr>
          <p:nvPr/>
        </p:nvCxnSpPr>
        <p:spPr>
          <a:xfrm flipH="1" flipV="1">
            <a:off x="5425751" y="3641036"/>
            <a:ext cx="325882" cy="1792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A9761EA4-11B0-4D5C-B272-34DEBD432F0E}"/>
              </a:ext>
            </a:extLst>
          </p:cNvPr>
          <p:cNvCxnSpPr>
            <a:cxnSpLocks/>
            <a:stCxn id="61" idx="1"/>
            <a:endCxn id="49" idx="3"/>
          </p:cNvCxnSpPr>
          <p:nvPr/>
        </p:nvCxnSpPr>
        <p:spPr>
          <a:xfrm flipH="1">
            <a:off x="2329409" y="5227907"/>
            <a:ext cx="1822066" cy="132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A57703AA-F5CB-4BFF-84E9-C69617BA1A84}"/>
              </a:ext>
            </a:extLst>
          </p:cNvPr>
          <p:cNvCxnSpPr>
            <a:cxnSpLocks/>
            <a:stCxn id="65" idx="1"/>
            <a:endCxn id="50" idx="3"/>
          </p:cNvCxnSpPr>
          <p:nvPr/>
        </p:nvCxnSpPr>
        <p:spPr>
          <a:xfrm flipH="1">
            <a:off x="2318759" y="5551764"/>
            <a:ext cx="1832715" cy="114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F3E940D0-5D6B-461D-BCC1-5ED85BB7E6EE}"/>
              </a:ext>
            </a:extLst>
          </p:cNvPr>
          <p:cNvCxnSpPr>
            <a:cxnSpLocks/>
            <a:stCxn id="74" idx="1"/>
            <a:endCxn id="51" idx="3"/>
          </p:cNvCxnSpPr>
          <p:nvPr/>
        </p:nvCxnSpPr>
        <p:spPr>
          <a:xfrm flipH="1" flipV="1">
            <a:off x="2314361" y="5755604"/>
            <a:ext cx="1837113" cy="1149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7D6D718D-EF32-4EED-AEA4-E0E3F3B9F123}"/>
              </a:ext>
            </a:extLst>
          </p:cNvPr>
          <p:cNvCxnSpPr>
            <a:cxnSpLocks/>
          </p:cNvCxnSpPr>
          <p:nvPr/>
        </p:nvCxnSpPr>
        <p:spPr>
          <a:xfrm rot="10800000">
            <a:off x="1770902" y="2603862"/>
            <a:ext cx="4912" cy="2088000"/>
          </a:xfrm>
          <a:prstGeom prst="bentConnector3">
            <a:avLst>
              <a:gd name="adj1" fmla="val 5361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786232B2-10F4-4955-B6C6-17F53DAFFE49}"/>
              </a:ext>
            </a:extLst>
          </p:cNvPr>
          <p:cNvCxnSpPr>
            <a:cxnSpLocks/>
          </p:cNvCxnSpPr>
          <p:nvPr/>
        </p:nvCxnSpPr>
        <p:spPr>
          <a:xfrm rot="10800000">
            <a:off x="1759900" y="3280855"/>
            <a:ext cx="4912" cy="1764000"/>
          </a:xfrm>
          <a:prstGeom prst="bentConnector3">
            <a:avLst>
              <a:gd name="adj1" fmla="val 905061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5C84CC1-A29B-48FD-ABC8-CF65FAD11862}"/>
              </a:ext>
            </a:extLst>
          </p:cNvPr>
          <p:cNvCxnSpPr>
            <a:cxnSpLocks/>
          </p:cNvCxnSpPr>
          <p:nvPr/>
        </p:nvCxnSpPr>
        <p:spPr>
          <a:xfrm rot="10800000">
            <a:off x="1755060" y="3640286"/>
            <a:ext cx="4912" cy="1944000"/>
          </a:xfrm>
          <a:prstGeom prst="bentConnector3">
            <a:avLst>
              <a:gd name="adj1" fmla="val 1206936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9290009-E1FF-49F6-8B63-BA3A94C3E191}"/>
              </a:ext>
            </a:extLst>
          </p:cNvPr>
          <p:cNvCxnSpPr>
            <a:cxnSpLocks/>
          </p:cNvCxnSpPr>
          <p:nvPr/>
        </p:nvCxnSpPr>
        <p:spPr>
          <a:xfrm rot="10800000">
            <a:off x="1758775" y="2973115"/>
            <a:ext cx="4912" cy="2268000"/>
          </a:xfrm>
          <a:prstGeom prst="bentConnector3">
            <a:avLst>
              <a:gd name="adj1" fmla="val 1448100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4220AE02-C898-4E3D-AFF0-0EFEBCB911A4}"/>
              </a:ext>
            </a:extLst>
          </p:cNvPr>
          <p:cNvCxnSpPr>
            <a:cxnSpLocks/>
            <a:stCxn id="51" idx="1"/>
          </p:cNvCxnSpPr>
          <p:nvPr/>
        </p:nvCxnSpPr>
        <p:spPr bwMode="auto">
          <a:xfrm flipH="1">
            <a:off x="1051847" y="5755604"/>
            <a:ext cx="70149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234BACBE-B3EE-442E-8C44-0C2A46546BFB}"/>
              </a:ext>
            </a:extLst>
          </p:cNvPr>
          <p:cNvCxnSpPr>
            <a:cxnSpLocks/>
          </p:cNvCxnSpPr>
          <p:nvPr/>
        </p:nvCxnSpPr>
        <p:spPr bwMode="auto">
          <a:xfrm>
            <a:off x="1051846" y="5234827"/>
            <a:ext cx="0" cy="52077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DA14CC64-3CDD-43E1-B984-58C5489CF745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4527839" y="3421541"/>
            <a:ext cx="694871" cy="13809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타원 39">
            <a:extLst>
              <a:ext uri="{FF2B5EF4-FFF2-40B4-BE49-F238E27FC236}">
                <a16:creationId xmlns:a16="http://schemas.microsoft.com/office/drawing/2014/main" id="{FB66EFAB-163B-4A3A-88C9-ED290E1965E9}"/>
              </a:ext>
            </a:extLst>
          </p:cNvPr>
          <p:cNvSpPr/>
          <p:nvPr/>
        </p:nvSpPr>
        <p:spPr>
          <a:xfrm>
            <a:off x="4066210" y="3173082"/>
            <a:ext cx="541322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8B4F2D4F-3ECF-4A63-8DC8-FDE4A6E57819}"/>
              </a:ext>
            </a:extLst>
          </p:cNvPr>
          <p:cNvSpPr/>
          <p:nvPr/>
        </p:nvSpPr>
        <p:spPr>
          <a:xfrm>
            <a:off x="5036144" y="4802523"/>
            <a:ext cx="373131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0F653226-7928-4452-A694-B0A547E98FDF}"/>
              </a:ext>
            </a:extLst>
          </p:cNvPr>
          <p:cNvCxnSpPr>
            <a:cxnSpLocks/>
            <a:stCxn id="63" idx="0"/>
          </p:cNvCxnSpPr>
          <p:nvPr/>
        </p:nvCxnSpPr>
        <p:spPr>
          <a:xfrm flipH="1" flipV="1">
            <a:off x="4296609" y="3793550"/>
            <a:ext cx="852580" cy="16584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타원 61">
            <a:extLst>
              <a:ext uri="{FF2B5EF4-FFF2-40B4-BE49-F238E27FC236}">
                <a16:creationId xmlns:a16="http://schemas.microsoft.com/office/drawing/2014/main" id="{52215AC3-C9D9-4F0C-B288-10A60AE25839}"/>
              </a:ext>
            </a:extLst>
          </p:cNvPr>
          <p:cNvSpPr/>
          <p:nvPr/>
        </p:nvSpPr>
        <p:spPr>
          <a:xfrm>
            <a:off x="3995936" y="3521363"/>
            <a:ext cx="556410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53C1745C-00E6-4DE2-A2D8-A5226E39BCF1}"/>
              </a:ext>
            </a:extLst>
          </p:cNvPr>
          <p:cNvSpPr/>
          <p:nvPr/>
        </p:nvSpPr>
        <p:spPr>
          <a:xfrm>
            <a:off x="4957423" y="5452034"/>
            <a:ext cx="383531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62BDCA97-6A3F-4959-AFE7-40B71CE15218}"/>
              </a:ext>
            </a:extLst>
          </p:cNvPr>
          <p:cNvCxnSpPr>
            <a:cxnSpLocks/>
          </p:cNvCxnSpPr>
          <p:nvPr/>
        </p:nvCxnSpPr>
        <p:spPr>
          <a:xfrm flipH="1">
            <a:off x="3563888" y="2179446"/>
            <a:ext cx="1598496" cy="2994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  <p:bldP spid="31" grpId="0" animBg="1"/>
      <p:bldP spid="32" grpId="0" animBg="1"/>
      <p:bldP spid="33" grpId="0" animBg="1"/>
      <p:bldP spid="38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7" grpId="0" animBg="1"/>
      <p:bldP spid="61" grpId="0" animBg="1"/>
      <p:bldP spid="65" grpId="0" animBg="1"/>
      <p:bldP spid="74" grpId="0" animBg="1"/>
      <p:bldP spid="40" grpId="0" animBg="1"/>
      <p:bldP spid="42" grpId="0" animBg="1"/>
      <p:bldP spid="62" grpId="0" animBg="1"/>
      <p:bldP spid="6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56084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85818" y="1857364"/>
            <a:ext cx="7572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객체의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변환할 때 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변환 연산자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(type conversion operator function)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사용하여 구현됨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2936"/>
            <a:ext cx="7143799" cy="364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560" y="1285860"/>
            <a:ext cx="8249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형을 객체의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변환하는 형 변환 연산자 중복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=&gt; 5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92088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F04CB02-14A3-B7A0-AC8C-9746C33A2E1B}"/>
              </a:ext>
            </a:extLst>
          </p:cNvPr>
          <p:cNvSpPr/>
          <p:nvPr/>
        </p:nvSpPr>
        <p:spPr>
          <a:xfrm>
            <a:off x="755576" y="1196752"/>
            <a:ext cx="7635025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c){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c; }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'0'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'5'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(MC);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FB965041-ED0B-951E-D4A1-2B9F4848828C}"/>
              </a:ext>
            </a:extLst>
          </p:cNvPr>
          <p:cNvSpPr/>
          <p:nvPr/>
        </p:nvSpPr>
        <p:spPr bwMode="auto">
          <a:xfrm>
            <a:off x="4947364" y="4472000"/>
            <a:ext cx="235050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생성시 생성자 호출됨</a:t>
            </a: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A887B4D2-61B1-219C-F37A-37D37584E8CA}"/>
              </a:ext>
            </a:extLst>
          </p:cNvPr>
          <p:cNvCxnSpPr>
            <a:cxnSpLocks/>
            <a:stCxn id="18" idx="1"/>
            <a:endCxn id="26" idx="3"/>
          </p:cNvCxnSpPr>
          <p:nvPr/>
        </p:nvCxnSpPr>
        <p:spPr>
          <a:xfrm flipH="1" flipV="1">
            <a:off x="3276327" y="4596208"/>
            <a:ext cx="1671037" cy="146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DC46BCB-5208-4198-DA98-17CAA4CD573F}"/>
              </a:ext>
            </a:extLst>
          </p:cNvPr>
          <p:cNvSpPr/>
          <p:nvPr/>
        </p:nvSpPr>
        <p:spPr bwMode="auto">
          <a:xfrm>
            <a:off x="4947364" y="4846996"/>
            <a:ext cx="235050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형을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형으로 변환하는 형 변환 연산자 함수 호출됨</a:t>
            </a: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B2AD952-BEDB-B08C-A9CC-D0767D046641}"/>
              </a:ext>
            </a:extLst>
          </p:cNvPr>
          <p:cNvCxnSpPr>
            <a:cxnSpLocks/>
            <a:stCxn id="22" idx="1"/>
            <a:endCxn id="27" idx="3"/>
          </p:cNvCxnSpPr>
          <p:nvPr/>
        </p:nvCxnSpPr>
        <p:spPr>
          <a:xfrm flipH="1" flipV="1">
            <a:off x="3276326" y="5043782"/>
            <a:ext cx="1671038" cy="343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11CAF83-15E5-AD6D-37CA-C671C6A760FF}"/>
              </a:ext>
            </a:extLst>
          </p:cNvPr>
          <p:cNvSpPr/>
          <p:nvPr/>
        </p:nvSpPr>
        <p:spPr bwMode="auto">
          <a:xfrm>
            <a:off x="4891831" y="2781075"/>
            <a:ext cx="34140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AF897E4-8894-390A-3BBA-D27A15DEF70A}"/>
              </a:ext>
            </a:extLst>
          </p:cNvPr>
          <p:cNvSpPr/>
          <p:nvPr/>
        </p:nvSpPr>
        <p:spPr bwMode="auto">
          <a:xfrm>
            <a:off x="5137457" y="3129973"/>
            <a:ext cx="316845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 변환 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char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형을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형으로 변환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53(‘5’) – 48(‘0’) = 5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53875125-1B94-BA07-062F-E6EEB9D3980E}"/>
              </a:ext>
            </a:extLst>
          </p:cNvPr>
          <p:cNvSpPr/>
          <p:nvPr/>
        </p:nvSpPr>
        <p:spPr>
          <a:xfrm>
            <a:off x="1655984" y="2762672"/>
            <a:ext cx="2339951" cy="2776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3CA614C-320C-76C6-9D91-7FCDA339FAFF}"/>
              </a:ext>
            </a:extLst>
          </p:cNvPr>
          <p:cNvSpPr/>
          <p:nvPr/>
        </p:nvSpPr>
        <p:spPr>
          <a:xfrm>
            <a:off x="1655984" y="3195519"/>
            <a:ext cx="3204048" cy="28573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698708F-5C9C-8887-DAE2-BA0FC4BA4D1D}"/>
              </a:ext>
            </a:extLst>
          </p:cNvPr>
          <p:cNvSpPr/>
          <p:nvPr/>
        </p:nvSpPr>
        <p:spPr>
          <a:xfrm>
            <a:off x="1649304" y="4467412"/>
            <a:ext cx="1627023" cy="2575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2FA8902-84C6-40AA-D922-C635C4277242}"/>
              </a:ext>
            </a:extLst>
          </p:cNvPr>
          <p:cNvSpPr/>
          <p:nvPr/>
        </p:nvSpPr>
        <p:spPr>
          <a:xfrm>
            <a:off x="1634409" y="4896370"/>
            <a:ext cx="1641917" cy="2948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7C11BFDA-0615-3799-6AED-F0B64461F568}"/>
              </a:ext>
            </a:extLst>
          </p:cNvPr>
          <p:cNvSpPr/>
          <p:nvPr/>
        </p:nvSpPr>
        <p:spPr>
          <a:xfrm>
            <a:off x="2805411" y="4452813"/>
            <a:ext cx="305881" cy="3193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D58D8128-279A-EC13-0A58-FD2E39122965}"/>
              </a:ext>
            </a:extLst>
          </p:cNvPr>
          <p:cNvSpPr/>
          <p:nvPr/>
        </p:nvSpPr>
        <p:spPr>
          <a:xfrm>
            <a:off x="2886100" y="2758204"/>
            <a:ext cx="215692" cy="3193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FF5D4331-124C-F669-A1DE-FE5EF00943BE}"/>
              </a:ext>
            </a:extLst>
          </p:cNvPr>
          <p:cNvCxnSpPr>
            <a:stCxn id="5" idx="0"/>
            <a:endCxn id="28" idx="4"/>
          </p:cNvCxnSpPr>
          <p:nvPr/>
        </p:nvCxnSpPr>
        <p:spPr>
          <a:xfrm flipV="1">
            <a:off x="2958352" y="3077553"/>
            <a:ext cx="35594" cy="13752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33F07026-4309-41B9-A37E-AC8A58C334AA}"/>
              </a:ext>
            </a:extLst>
          </p:cNvPr>
          <p:cNvCxnSpPr>
            <a:cxnSpLocks/>
            <a:stCxn id="30" idx="1"/>
            <a:endCxn id="23" idx="3"/>
          </p:cNvCxnSpPr>
          <p:nvPr/>
        </p:nvCxnSpPr>
        <p:spPr>
          <a:xfrm flipH="1" flipV="1">
            <a:off x="3995935" y="2901492"/>
            <a:ext cx="895896" cy="107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49C61F1-E807-4A87-9B3F-F987F37026A6}"/>
              </a:ext>
            </a:extLst>
          </p:cNvPr>
          <p:cNvCxnSpPr>
            <a:stCxn id="32" idx="1"/>
            <a:endCxn id="25" idx="3"/>
          </p:cNvCxnSpPr>
          <p:nvPr/>
        </p:nvCxnSpPr>
        <p:spPr>
          <a:xfrm flipH="1" flipV="1">
            <a:off x="4860032" y="3338389"/>
            <a:ext cx="277425" cy="73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56318687-706E-4287-9E42-FA1C08B1F87A}"/>
              </a:ext>
            </a:extLst>
          </p:cNvPr>
          <p:cNvCxnSpPr>
            <a:cxnSpLocks/>
          </p:cNvCxnSpPr>
          <p:nvPr/>
        </p:nvCxnSpPr>
        <p:spPr>
          <a:xfrm rot="10800000">
            <a:off x="1649304" y="2904208"/>
            <a:ext cx="4912" cy="1692000"/>
          </a:xfrm>
          <a:prstGeom prst="bentConnector3">
            <a:avLst>
              <a:gd name="adj1" fmla="val 5361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B67E4263-F731-48AD-9954-C80BC32A0B7C}"/>
              </a:ext>
            </a:extLst>
          </p:cNvPr>
          <p:cNvCxnSpPr>
            <a:cxnSpLocks/>
          </p:cNvCxnSpPr>
          <p:nvPr/>
        </p:nvCxnSpPr>
        <p:spPr>
          <a:xfrm rot="10800000">
            <a:off x="1617838" y="3332966"/>
            <a:ext cx="4912" cy="1728000"/>
          </a:xfrm>
          <a:prstGeom prst="bentConnector3">
            <a:avLst>
              <a:gd name="adj1" fmla="val 905061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7C5C4AC8-9536-42A2-BBD7-7915EC76A988}"/>
              </a:ext>
            </a:extLst>
          </p:cNvPr>
          <p:cNvSpPr/>
          <p:nvPr/>
        </p:nvSpPr>
        <p:spPr bwMode="auto">
          <a:xfrm>
            <a:off x="3606251" y="3889022"/>
            <a:ext cx="269135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5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자유형: 도형 33">
            <a:extLst>
              <a:ext uri="{FF2B5EF4-FFF2-40B4-BE49-F238E27FC236}">
                <a16:creationId xmlns:a16="http://schemas.microsoft.com/office/drawing/2014/main" id="{FEA281BF-8F65-41B2-9E58-8B5D7BAE395A}"/>
              </a:ext>
            </a:extLst>
          </p:cNvPr>
          <p:cNvSpPr/>
          <p:nvPr/>
        </p:nvSpPr>
        <p:spPr>
          <a:xfrm>
            <a:off x="1571294" y="3532097"/>
            <a:ext cx="2600778" cy="1280532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C35A3B10-8A91-45FE-8653-368A572CBA1F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203848" y="3887608"/>
            <a:ext cx="402403" cy="1248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71BAE20-4376-4BBC-A548-F9B2452BF1C7}"/>
              </a:ext>
            </a:extLst>
          </p:cNvPr>
          <p:cNvSpPr/>
          <p:nvPr/>
        </p:nvSpPr>
        <p:spPr>
          <a:xfrm>
            <a:off x="3961514" y="3175006"/>
            <a:ext cx="682494" cy="3426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2FD715C-9E11-4909-B889-F580EE04421E}"/>
              </a:ext>
            </a:extLst>
          </p:cNvPr>
          <p:cNvSpPr/>
          <p:nvPr/>
        </p:nvSpPr>
        <p:spPr>
          <a:xfrm>
            <a:off x="1990079" y="4814043"/>
            <a:ext cx="209990" cy="4293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30" grpId="0" animBg="1"/>
      <p:bldP spid="32" grpId="0" animBg="1"/>
      <p:bldP spid="23" grpId="0" animBg="1"/>
      <p:bldP spid="25" grpId="0" animBg="1"/>
      <p:bldP spid="26" grpId="0" animBg="1"/>
      <p:bldP spid="27" grpId="0" animBg="1"/>
      <p:bldP spid="5" grpId="0" animBg="1"/>
      <p:bldP spid="28" grpId="0" animBg="1"/>
      <p:bldP spid="33" grpId="0" animBg="1"/>
      <p:bldP spid="34" grpId="0" animBg="1"/>
      <p:bldP spid="37" grpId="0" animBg="1"/>
      <p:bldP spid="3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63284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71472" y="4786322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6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다음의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가지 방법으로 선언됨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내용 개체 틀 2"/>
          <p:cNvSpPr txBox="1">
            <a:spLocks/>
          </p:cNvSpPr>
          <p:nvPr/>
        </p:nvSpPr>
        <p:spPr bwMode="auto">
          <a:xfrm>
            <a:off x="1009680" y="5286388"/>
            <a:ext cx="7018704" cy="82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71438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직사각형 12"/>
          <p:cNvSpPr/>
          <p:nvPr/>
        </p:nvSpPr>
        <p:spPr>
          <a:xfrm>
            <a:off x="642942" y="1357298"/>
            <a:ext cx="77867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사용하여 구현됨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중복된 스트림 삽입 연산자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&lt;&lt;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92971" y="1363621"/>
            <a:ext cx="80724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왼쪽으로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오른쪽 자료를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전달하는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삽입 연산자로 연산자 중복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714620"/>
            <a:ext cx="757242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683E74-F576-4D11-951D-91EDB3CD1AD5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중복된 스트림 추출 연산자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&gt;&gt; </a:t>
            </a:r>
            <a:endParaRPr lang="ko-KR" altLang="en-US" sz="2400" dirty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429654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22613" y="1566067"/>
            <a:ext cx="8072437" cy="121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오른쪽으로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자료를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오른쪽 변수에 전달하는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추출 연산자로 연산자 중복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2974546"/>
            <a:ext cx="72152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344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sz="2000" b="1" dirty="0"/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714488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 : 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원래 기능이나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08" y="2420888"/>
            <a:ext cx="7749432" cy="395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12700" cap="flat" cmpd="sng" algn="ctr">
          <a:solidFill>
            <a:srgbClr val="FF0000"/>
          </a:solidFill>
          <a:prstDash val="solid"/>
          <a:round/>
          <a:tailEnd type="triangle" w="med" len="lg"/>
        </a:ln>
        <a:effectLst/>
      </a:spPr>
      <a:bodyPr/>
      <a:lstStyle/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4049</TotalTime>
  <Words>3837</Words>
  <Application>Microsoft Office PowerPoint</Application>
  <PresentationFormat>화면 슬라이드 쇼(4:3)</PresentationFormat>
  <Paragraphs>788</Paragraphs>
  <Slides>59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6" baseType="lpstr">
      <vt:lpstr>굴림</vt:lpstr>
      <vt:lpstr>맑은 고딕</vt:lpstr>
      <vt:lpstr>함초롬바탕</vt:lpstr>
      <vt:lpstr>Arial</vt:lpstr>
      <vt:lpstr>Symbol</vt:lpstr>
      <vt:lpstr>Wingdings</vt:lpstr>
      <vt:lpstr>색종이 상자</vt:lpstr>
      <vt:lpstr>[6주차 C++ 언어프로그래밍]연산자 중복</vt:lpstr>
      <vt:lpstr>연산자 중복(operator overloading) 이란?</vt:lpstr>
      <vt:lpstr>연산자 중복(operator overloading) 이란?</vt:lpstr>
      <vt:lpstr>연산자 중복시 주의사항</vt:lpstr>
      <vt:lpstr>연산자 중복시 주의사항</vt:lpstr>
      <vt:lpstr>연산자 중복시 주의사항</vt:lpstr>
      <vt:lpstr>연산자 중복된 스트림 삽입 연산자 &lt;&lt; </vt:lpstr>
      <vt:lpstr>연산자 중복된 스트림 추출 연산자 &gt;&gt; 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 프렌드(friend)</vt:lpstr>
      <vt:lpstr> 프렌드(friend) – 프렌드 함수 </vt:lpstr>
      <vt:lpstr> 프렌드(friend) 함수</vt:lpstr>
      <vt:lpstr>프렌드 함수로 연산자 중복</vt:lpstr>
      <vt:lpstr>프렌드 함수로 이항 연산자 중복</vt:lpstr>
      <vt:lpstr>프렌드 함수로 이항 연산자 중복</vt:lpstr>
      <vt:lpstr>프렌드 함수로 이항 연산자 중복</vt:lpstr>
      <vt:lpstr>프렌드로 이항 연산자 중복</vt:lpstr>
      <vt:lpstr>프렌드 함수로 이항 연산자 중복</vt:lpstr>
      <vt:lpstr>프렌드 함수로 이항 연산자 중복</vt:lpstr>
      <vt:lpstr>프렌드 함수로 이항 연산자 중복</vt:lpstr>
      <vt:lpstr>프렌드 함수로 이항 연산자 중복</vt:lpstr>
      <vt:lpstr>프렌드 함수로 단항 연산자 중복</vt:lpstr>
      <vt:lpstr>프렌드 함수로 단항 연산자 중복</vt:lpstr>
      <vt:lpstr>프렌드 함수로 단항 연산자 중복</vt:lpstr>
      <vt:lpstr>형 변환 연산자 중복</vt:lpstr>
      <vt:lpstr>형 변환 연산자 중복</vt:lpstr>
      <vt:lpstr>형 변환 연산자 중복</vt:lpstr>
      <vt:lpstr>형 변환 연산자 중복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1195</cp:revision>
  <dcterms:created xsi:type="dcterms:W3CDTF">2009-03-24T09:38:36Z</dcterms:created>
  <dcterms:modified xsi:type="dcterms:W3CDTF">2026-02-04T05:32:29Z</dcterms:modified>
  <cp:version>1000.0000.01</cp:version>
</cp:coreProperties>
</file>