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1209" r:id="rId11"/>
    <p:sldId id="1208" r:id="rId12"/>
    <p:sldId id="266" r:id="rId13"/>
    <p:sldId id="344" r:id="rId14"/>
    <p:sldId id="267" r:id="rId15"/>
    <p:sldId id="268" r:id="rId16"/>
    <p:sldId id="269" r:id="rId17"/>
    <p:sldId id="270" r:id="rId18"/>
    <p:sldId id="1207" r:id="rId19"/>
    <p:sldId id="271" r:id="rId20"/>
    <p:sldId id="272" r:id="rId21"/>
    <p:sldId id="273" r:id="rId22"/>
    <p:sldId id="274" r:id="rId23"/>
    <p:sldId id="630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631" r:id="rId32"/>
    <p:sldId id="283" r:id="rId33"/>
    <p:sldId id="284" r:id="rId34"/>
    <p:sldId id="285" r:id="rId35"/>
    <p:sldId id="286" r:id="rId36"/>
    <p:sldId id="338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1210" r:id="rId45"/>
    <p:sldId id="294" r:id="rId46"/>
    <p:sldId id="295" r:id="rId47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4" autoAdjust="0"/>
    <p:restoredTop sz="96362" autoAdjust="0"/>
  </p:normalViewPr>
  <p:slideViewPr>
    <p:cSldViewPr>
      <p:cViewPr varScale="1">
        <p:scale>
          <a:sx n="116" d="100"/>
          <a:sy n="116" d="100"/>
        </p:scale>
        <p:origin x="1158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[10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템플릿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57696"/>
            <a:ext cx="8679338" cy="576306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자료형을 일치시켜지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않으면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SUM(U a, U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16231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같은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541328" y="4365104"/>
            <a:ext cx="82409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0" y="3964615"/>
            <a:ext cx="466296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자료형인데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같게 선언되어 있으므로 컴파일 에러가 발생함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 a, U b =&gt; T1 a , T2 b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</p:cNvCxnSpPr>
          <p:nvPr/>
        </p:nvCxnSpPr>
        <p:spPr>
          <a:xfrm flipH="1">
            <a:off x="2055025" y="4077072"/>
            <a:ext cx="13103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2" y="257437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299072" y="2562054"/>
            <a:ext cx="312506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259109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28236" y="2843365"/>
            <a:ext cx="22618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557667" y="2102211"/>
            <a:ext cx="1183308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3849134" y="1995782"/>
            <a:ext cx="465842" cy="9409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05960" y="4059833"/>
            <a:ext cx="2308352" cy="41022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2541329" y="3117617"/>
            <a:ext cx="44348" cy="22818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1964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9C17E6-B52F-B53E-40BD-6ED141B80C3F}"/>
              </a:ext>
            </a:extLst>
          </p:cNvPr>
          <p:cNvSpPr/>
          <p:nvPr/>
        </p:nvSpPr>
        <p:spPr>
          <a:xfrm>
            <a:off x="393696" y="1538488"/>
            <a:ext cx="8293103" cy="4914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fr-FR" altLang="ko-KR" sz="14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(T1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T2 </a:t>
            </a:r>
            <a:r>
              <a:rPr lang="fr-FR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++)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&lt;&lt; </a:t>
            </a:r>
            <a:r>
              <a:rPr lang="en-US" altLang="ko-KR" sz="14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print()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 = 5;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print(a, n);</a:t>
            </a:r>
            <a:endParaRPr lang="en-US" altLang="ko-KR" sz="14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print(b, n);</a:t>
            </a: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234A57B-ECBE-642F-B197-AA5C0877B299}"/>
              </a:ext>
            </a:extLst>
          </p:cNvPr>
          <p:cNvSpPr/>
          <p:nvPr/>
        </p:nvSpPr>
        <p:spPr bwMode="auto">
          <a:xfrm>
            <a:off x="444648" y="2132818"/>
            <a:ext cx="4343375" cy="14380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A03ABAE-9787-22C1-9CE5-A225DE7B15A5}"/>
              </a:ext>
            </a:extLst>
          </p:cNvPr>
          <p:cNvSpPr/>
          <p:nvPr/>
        </p:nvSpPr>
        <p:spPr bwMode="auto">
          <a:xfrm>
            <a:off x="1331641" y="2852936"/>
            <a:ext cx="3240360" cy="5040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7AC7E4F-4B21-9F54-D37E-EB575D76CAF3}"/>
              </a:ext>
            </a:extLst>
          </p:cNvPr>
          <p:cNvSpPr/>
          <p:nvPr/>
        </p:nvSpPr>
        <p:spPr bwMode="auto">
          <a:xfrm>
            <a:off x="1861641" y="2223793"/>
            <a:ext cx="262087" cy="2224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AD4AB7F-9F91-5FCC-7BF0-133BF629A0BF}"/>
              </a:ext>
            </a:extLst>
          </p:cNvPr>
          <p:cNvSpPr/>
          <p:nvPr/>
        </p:nvSpPr>
        <p:spPr bwMode="auto">
          <a:xfrm>
            <a:off x="2689734" y="2223793"/>
            <a:ext cx="262087" cy="2189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994DF6-1BDD-4677-B5FA-B06697E7AE6A}"/>
              </a:ext>
            </a:extLst>
          </p:cNvPr>
          <p:cNvSpPr/>
          <p:nvPr/>
        </p:nvSpPr>
        <p:spPr bwMode="auto">
          <a:xfrm>
            <a:off x="1359869" y="2428695"/>
            <a:ext cx="262087" cy="238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799F092-19ED-1C37-619A-9CF8FB7A8114}"/>
              </a:ext>
            </a:extLst>
          </p:cNvPr>
          <p:cNvSpPr/>
          <p:nvPr/>
        </p:nvSpPr>
        <p:spPr bwMode="auto">
          <a:xfrm>
            <a:off x="2402171" y="2442780"/>
            <a:ext cx="262087" cy="2169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E858ADB-B554-B55E-2E86-A24403DA24D7}"/>
              </a:ext>
            </a:extLst>
          </p:cNvPr>
          <p:cNvSpPr/>
          <p:nvPr/>
        </p:nvSpPr>
        <p:spPr bwMode="auto">
          <a:xfrm>
            <a:off x="1331641" y="4229500"/>
            <a:ext cx="3168351" cy="207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499F1E-3D39-2F67-6460-E4D071D17016}"/>
              </a:ext>
            </a:extLst>
          </p:cNvPr>
          <p:cNvSpPr/>
          <p:nvPr/>
        </p:nvSpPr>
        <p:spPr bwMode="auto">
          <a:xfrm>
            <a:off x="1338140" y="4465781"/>
            <a:ext cx="4343375" cy="2154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D26AB99-2229-3F8E-B438-54F963E0E806}"/>
              </a:ext>
            </a:extLst>
          </p:cNvPr>
          <p:cNvSpPr/>
          <p:nvPr/>
        </p:nvSpPr>
        <p:spPr bwMode="auto">
          <a:xfrm>
            <a:off x="1326376" y="5127750"/>
            <a:ext cx="1075796" cy="1989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C49013-B43B-DD0A-9FA6-06B804E982A8}"/>
              </a:ext>
            </a:extLst>
          </p:cNvPr>
          <p:cNvSpPr/>
          <p:nvPr/>
        </p:nvSpPr>
        <p:spPr bwMode="auto">
          <a:xfrm>
            <a:off x="1331641" y="4703519"/>
            <a:ext cx="1008111" cy="1756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BBA54C0-8C43-6103-34F4-EAAA469D247E}"/>
              </a:ext>
            </a:extLst>
          </p:cNvPr>
          <p:cNvSpPr/>
          <p:nvPr/>
        </p:nvSpPr>
        <p:spPr bwMode="auto">
          <a:xfrm>
            <a:off x="1326376" y="5355793"/>
            <a:ext cx="107053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54E04DA-98BD-759E-70ED-63BB34517BA6}"/>
              </a:ext>
            </a:extLst>
          </p:cNvPr>
          <p:cNvSpPr/>
          <p:nvPr/>
        </p:nvSpPr>
        <p:spPr bwMode="auto">
          <a:xfrm>
            <a:off x="3343590" y="1644379"/>
            <a:ext cx="20234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9D0124-8302-AC8C-698A-35385331A84F}"/>
              </a:ext>
            </a:extLst>
          </p:cNvPr>
          <p:cNvSpPr/>
          <p:nvPr/>
        </p:nvSpPr>
        <p:spPr bwMode="auto">
          <a:xfrm>
            <a:off x="5354029" y="2189093"/>
            <a:ext cx="9923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10B50063-EF94-D464-0F5B-069C764CC03A}"/>
              </a:ext>
            </a:extLst>
          </p:cNvPr>
          <p:cNvCxnSpPr>
            <a:cxnSpLocks/>
            <a:stCxn id="45" idx="1"/>
            <a:endCxn id="22" idx="3"/>
          </p:cNvCxnSpPr>
          <p:nvPr/>
        </p:nvCxnSpPr>
        <p:spPr>
          <a:xfrm flipH="1">
            <a:off x="4572001" y="3076819"/>
            <a:ext cx="886994" cy="281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06E6A319-9016-3330-550B-C408FEDC7208}"/>
              </a:ext>
            </a:extLst>
          </p:cNvPr>
          <p:cNvSpPr/>
          <p:nvPr/>
        </p:nvSpPr>
        <p:spPr bwMode="auto">
          <a:xfrm>
            <a:off x="5458995" y="2945693"/>
            <a:ext cx="2425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num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개수 만큼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52B1EBA-792D-A533-EDAB-2E94A7EA1D9C}"/>
              </a:ext>
            </a:extLst>
          </p:cNvPr>
          <p:cNvSpPr/>
          <p:nvPr/>
        </p:nvSpPr>
        <p:spPr bwMode="auto">
          <a:xfrm>
            <a:off x="5305673" y="3399214"/>
            <a:ext cx="20777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a(b)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자료형이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T1, 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대응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3FBCDEB-F66D-F803-08AB-A90037930A00}"/>
              </a:ext>
            </a:extLst>
          </p:cNvPr>
          <p:cNvCxnSpPr>
            <a:cxnSpLocks/>
            <a:stCxn id="51" idx="1"/>
            <a:endCxn id="30" idx="3"/>
          </p:cNvCxnSpPr>
          <p:nvPr/>
        </p:nvCxnSpPr>
        <p:spPr>
          <a:xfrm flipH="1">
            <a:off x="4499992" y="4259819"/>
            <a:ext cx="1583704" cy="73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363AC5-5779-B637-D9AD-15C78E5CA11B}"/>
              </a:ext>
            </a:extLst>
          </p:cNvPr>
          <p:cNvSpPr/>
          <p:nvPr/>
        </p:nvSpPr>
        <p:spPr bwMode="auto">
          <a:xfrm>
            <a:off x="6083696" y="4128693"/>
            <a:ext cx="12701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3BD15D8-CF2A-470C-FE36-93DC84C58752}"/>
              </a:ext>
            </a:extLst>
          </p:cNvPr>
          <p:cNvSpPr/>
          <p:nvPr/>
        </p:nvSpPr>
        <p:spPr bwMode="auto">
          <a:xfrm>
            <a:off x="6087702" y="4560741"/>
            <a:ext cx="1497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6BF03B0-EC26-8890-13AB-700918ABFD5C}"/>
              </a:ext>
            </a:extLst>
          </p:cNvPr>
          <p:cNvSpPr/>
          <p:nvPr/>
        </p:nvSpPr>
        <p:spPr bwMode="auto">
          <a:xfrm>
            <a:off x="4085158" y="4723763"/>
            <a:ext cx="11996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77F73F51-BACA-BF14-58DF-C6F79FC9F0DE}"/>
              </a:ext>
            </a:extLst>
          </p:cNvPr>
          <p:cNvCxnSpPr>
            <a:cxnSpLocks/>
            <a:stCxn id="62" idx="1"/>
            <a:endCxn id="34" idx="3"/>
          </p:cNvCxnSpPr>
          <p:nvPr/>
        </p:nvCxnSpPr>
        <p:spPr>
          <a:xfrm flipH="1">
            <a:off x="2402172" y="5216310"/>
            <a:ext cx="1694695" cy="10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68C326E3-D31D-BE7B-0690-C4A64F692427}"/>
              </a:ext>
            </a:extLst>
          </p:cNvPr>
          <p:cNvSpPr/>
          <p:nvPr/>
        </p:nvSpPr>
        <p:spPr bwMode="auto">
          <a:xfrm>
            <a:off x="4096867" y="5085184"/>
            <a:ext cx="34274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C51B8D93-8EB8-0B23-741B-BF7448D55955}"/>
              </a:ext>
            </a:extLst>
          </p:cNvPr>
          <p:cNvSpPr/>
          <p:nvPr/>
        </p:nvSpPr>
        <p:spPr bwMode="auto">
          <a:xfrm>
            <a:off x="4102093" y="5474694"/>
            <a:ext cx="36076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b[4]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까지의 배열 원소들의 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A6D3D92B-864F-94FD-98F2-C206E9D7F1D7}"/>
              </a:ext>
            </a:extLst>
          </p:cNvPr>
          <p:cNvSpPr/>
          <p:nvPr/>
        </p:nvSpPr>
        <p:spPr bwMode="auto">
          <a:xfrm>
            <a:off x="2204879" y="2659734"/>
            <a:ext cx="221459" cy="186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DB83F9B7-963F-18D0-0BBA-157F9FC0A593}"/>
              </a:ext>
            </a:extLst>
          </p:cNvPr>
          <p:cNvSpPr/>
          <p:nvPr/>
        </p:nvSpPr>
        <p:spPr bwMode="auto">
          <a:xfrm>
            <a:off x="2975942" y="267487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4E4EF80-0B76-DF65-275C-C5A3BF7CDD01}"/>
              </a:ext>
            </a:extLst>
          </p:cNvPr>
          <p:cNvSpPr/>
          <p:nvPr/>
        </p:nvSpPr>
        <p:spPr bwMode="auto">
          <a:xfrm>
            <a:off x="1732080" y="2660103"/>
            <a:ext cx="186873" cy="188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0D9BDA2-6531-AE31-4766-A7D2F84BA934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rot="10800000" flipV="1">
            <a:off x="4788023" y="2320219"/>
            <a:ext cx="566006" cy="3801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5F6F3708-2F57-34FD-7C78-B17EA96C87DB}"/>
              </a:ext>
            </a:extLst>
          </p:cNvPr>
          <p:cNvCxnSpPr>
            <a:cxnSpLocks/>
            <a:stCxn id="39" idx="2"/>
            <a:endCxn id="25" idx="3"/>
          </p:cNvCxnSpPr>
          <p:nvPr/>
        </p:nvCxnSpPr>
        <p:spPr bwMode="auto">
          <a:xfrm rot="5400000">
            <a:off x="3440241" y="1418212"/>
            <a:ext cx="426656" cy="14034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09982D14-3EBA-2446-5AFE-BF58D5855116}"/>
              </a:ext>
            </a:extLst>
          </p:cNvPr>
          <p:cNvCxnSpPr>
            <a:cxnSpLocks/>
            <a:stCxn id="39" idx="1"/>
            <a:endCxn id="24" idx="0"/>
          </p:cNvCxnSpPr>
          <p:nvPr/>
        </p:nvCxnSpPr>
        <p:spPr bwMode="auto">
          <a:xfrm rot="10800000" flipV="1">
            <a:off x="1992686" y="1775505"/>
            <a:ext cx="1350905" cy="44828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ECD8EE6-3373-73B4-3F12-0527717931AF}"/>
              </a:ext>
            </a:extLst>
          </p:cNvPr>
          <p:cNvCxnSpPr>
            <a:cxnSpLocks/>
            <a:stCxn id="55" idx="1"/>
            <a:endCxn id="32" idx="3"/>
          </p:cNvCxnSpPr>
          <p:nvPr/>
        </p:nvCxnSpPr>
        <p:spPr bwMode="auto">
          <a:xfrm rot="10800000">
            <a:off x="5681516" y="4573493"/>
            <a:ext cx="406187" cy="1183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5E33897D-9A3A-3464-75D3-79EFC025CB4C}"/>
              </a:ext>
            </a:extLst>
          </p:cNvPr>
          <p:cNvCxnSpPr>
            <a:cxnSpLocks/>
            <a:stCxn id="67" idx="1"/>
            <a:endCxn id="38" idx="3"/>
          </p:cNvCxnSpPr>
          <p:nvPr/>
        </p:nvCxnSpPr>
        <p:spPr bwMode="auto">
          <a:xfrm rot="10800000">
            <a:off x="2396907" y="5455440"/>
            <a:ext cx="1705187" cy="1503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9E026FB6-EA57-E7FF-06F1-76802D5BA79F}"/>
              </a:ext>
            </a:extLst>
          </p:cNvPr>
          <p:cNvSpPr/>
          <p:nvPr/>
        </p:nvSpPr>
        <p:spPr bwMode="auto">
          <a:xfrm>
            <a:off x="1385909" y="3582147"/>
            <a:ext cx="57606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14B6201D-84BB-DD7D-92BC-CB7589B1FA3D}"/>
              </a:ext>
            </a:extLst>
          </p:cNvPr>
          <p:cNvSpPr/>
          <p:nvPr/>
        </p:nvSpPr>
        <p:spPr bwMode="auto">
          <a:xfrm>
            <a:off x="2044065" y="3477940"/>
            <a:ext cx="783704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T1: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398421A-E7C9-D0ED-3BF9-6B753DC3D02B}"/>
              </a:ext>
            </a:extLst>
          </p:cNvPr>
          <p:cNvSpPr/>
          <p:nvPr/>
        </p:nvSpPr>
        <p:spPr bwMode="auto">
          <a:xfrm>
            <a:off x="2627784" y="3912439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95C23133-9F1A-0A50-137D-EB156A6E9CAA}"/>
              </a:ext>
            </a:extLst>
          </p:cNvPr>
          <p:cNvCxnSpPr>
            <a:cxnSpLocks/>
          </p:cNvCxnSpPr>
          <p:nvPr/>
        </p:nvCxnSpPr>
        <p:spPr>
          <a:xfrm flipV="1">
            <a:off x="1961185" y="2636012"/>
            <a:ext cx="30712" cy="2529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18B9124B-6D1D-F5E8-711B-5B4513A1A5B7}"/>
              </a:ext>
            </a:extLst>
          </p:cNvPr>
          <p:cNvCxnSpPr>
            <a:cxnSpLocks/>
          </p:cNvCxnSpPr>
          <p:nvPr/>
        </p:nvCxnSpPr>
        <p:spPr>
          <a:xfrm flipV="1">
            <a:off x="1961185" y="2653136"/>
            <a:ext cx="206329" cy="27481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EB5AE673-31F7-3263-058A-A86C9AF63A5E}"/>
              </a:ext>
            </a:extLst>
          </p:cNvPr>
          <p:cNvCxnSpPr>
            <a:cxnSpLocks/>
          </p:cNvCxnSpPr>
          <p:nvPr/>
        </p:nvCxnSpPr>
        <p:spPr>
          <a:xfrm flipV="1">
            <a:off x="2174755" y="2600833"/>
            <a:ext cx="660123" cy="2620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06C8C97-8BD3-E684-87AD-5D4E283D68FA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1976541" y="3614979"/>
            <a:ext cx="3329132" cy="1869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AECCB9B-4714-9440-38A4-A807090823F4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2553624" y="3614979"/>
            <a:ext cx="2752049" cy="243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3013BD33-20F9-DBFA-5A15-3FF5BF312D87}"/>
              </a:ext>
            </a:extLst>
          </p:cNvPr>
          <p:cNvCxnSpPr>
            <a:cxnSpLocks/>
            <a:stCxn id="59" idx="1"/>
            <a:endCxn id="36" idx="3"/>
          </p:cNvCxnSpPr>
          <p:nvPr/>
        </p:nvCxnSpPr>
        <p:spPr>
          <a:xfrm flipH="1" flipV="1">
            <a:off x="2339752" y="4791363"/>
            <a:ext cx="1745406" cy="635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D8F41E1-60A3-4C41-A064-93AC8A3D1DC7}"/>
              </a:ext>
            </a:extLst>
          </p:cNvPr>
          <p:cNvCxnSpPr>
            <a:cxnSpLocks/>
          </p:cNvCxnSpPr>
          <p:nvPr/>
        </p:nvCxnSpPr>
        <p:spPr>
          <a:xfrm flipV="1">
            <a:off x="2211800" y="2653099"/>
            <a:ext cx="732188" cy="281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42091C8-58E2-4487-962C-285B03ABF1B1}"/>
              </a:ext>
            </a:extLst>
          </p:cNvPr>
          <p:cNvSpPr/>
          <p:nvPr/>
        </p:nvSpPr>
        <p:spPr bwMode="auto">
          <a:xfrm>
            <a:off x="2593932" y="2663588"/>
            <a:ext cx="170240" cy="164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A7C3E05-A762-46A4-B963-7C0A2C0F6E20}"/>
              </a:ext>
            </a:extLst>
          </p:cNvPr>
          <p:cNvSpPr/>
          <p:nvPr/>
        </p:nvSpPr>
        <p:spPr bwMode="auto">
          <a:xfrm>
            <a:off x="2051720" y="3861048"/>
            <a:ext cx="458460" cy="1990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T2: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738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 animBg="1"/>
      <p:bldP spid="43" grpId="0" animBg="1"/>
      <p:bldP spid="45" grpId="0" animBg="1"/>
      <p:bldP spid="47" grpId="0" animBg="1"/>
      <p:bldP spid="51" grpId="0" animBg="1"/>
      <p:bldP spid="55" grpId="0" animBg="1"/>
      <p:bldP spid="59" grpId="0" animBg="1"/>
      <p:bldP spid="62" grpId="0" animBg="1"/>
      <p:bldP spid="67" grpId="0" animBg="1"/>
      <p:bldP spid="84" grpId="0" animBg="1"/>
      <p:bldP spid="85" grpId="0" animBg="1"/>
      <p:bldP spid="83" grpId="0" animBg="1"/>
      <p:bldP spid="86" grpId="0" animBg="1"/>
      <p:bldP spid="87" grpId="0" animBg="1"/>
      <p:bldP spid="88" grpId="0" animBg="1"/>
      <p:bldP spid="5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9650"/>
            <a:ext cx="7560840" cy="338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7148DC-0A79-4034-8A43-B0D4CAD720CE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pPr eaLnBrk="1" hangingPunct="1"/>
            <a:r>
              <a:rPr lang="ko-KR" altLang="en-US" sz="2400" dirty="0" err="1"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235458"/>
            <a:ext cx="8229600" cy="418333"/>
          </a:xfrm>
        </p:spPr>
        <p:txBody>
          <a:bodyPr/>
          <a:lstStyle/>
          <a:p>
            <a:pPr eaLnBrk="1" hangingPunct="1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</a:pP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매개변수에 디폴트 값을 지정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Ø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함수원형선언에서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지정할 수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48888C-0CEB-4EED-A22F-F7CB3CA8E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051845"/>
            <a:ext cx="7344816" cy="32289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F155832D-50E3-43BF-BE13-CA394E0D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5468938"/>
            <a:ext cx="7399734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함수의 함수원형선언에서 매개변수에 디폴트 값을 지정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3568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1310D70-DB15-590C-39CB-5B1DE614D3D9}"/>
              </a:ext>
            </a:extLst>
          </p:cNvPr>
          <p:cNvSpPr/>
          <p:nvPr/>
        </p:nvSpPr>
        <p:spPr>
          <a:xfrm>
            <a:off x="764352" y="1628800"/>
            <a:ext cx="7590144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5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5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3E329787-20E6-E88D-02A5-D543F46CD15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740813" y="2795588"/>
            <a:ext cx="26606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66FBD06B-BA14-5A31-EEA1-3CC7BBA94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013" y="3748088"/>
            <a:ext cx="241354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7E7DC7C3-5FE4-AF77-B6A1-6C104CF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805" y="3732213"/>
            <a:ext cx="1445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869DC154-F16E-9A2C-3610-2B4DB7E1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621" y="3738873"/>
            <a:ext cx="292249" cy="230187"/>
          </a:xfrm>
          <a:prstGeom prst="rect">
            <a:avLst/>
          </a:prstGeom>
          <a:noFill/>
          <a:ln w="12700" cap="rnd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868EEB4-7F51-CCDA-22A2-B0C2361F0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8535" y="3717032"/>
            <a:ext cx="223837" cy="24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C26918A-5BAA-B81D-A79F-1C8296D92FF7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4658100" y="2472970"/>
            <a:ext cx="733306" cy="230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98C51C1-0085-7A19-E367-D5C7ADB9B210}"/>
              </a:ext>
            </a:extLst>
          </p:cNvPr>
          <p:cNvSpPr/>
          <p:nvPr/>
        </p:nvSpPr>
        <p:spPr bwMode="auto">
          <a:xfrm>
            <a:off x="5391406" y="2341844"/>
            <a:ext cx="10018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EE16FE8-ED71-D863-6CD5-51932FD86811}"/>
              </a:ext>
            </a:extLst>
          </p:cNvPr>
          <p:cNvSpPr/>
          <p:nvPr/>
        </p:nvSpPr>
        <p:spPr bwMode="auto">
          <a:xfrm>
            <a:off x="5133098" y="3025903"/>
            <a:ext cx="227008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F8C60CA-FB20-766C-2D96-0B73CB11EA77}"/>
              </a:ext>
            </a:extLst>
          </p:cNvPr>
          <p:cNvSpPr/>
          <p:nvPr/>
        </p:nvSpPr>
        <p:spPr>
          <a:xfrm>
            <a:off x="789504" y="2341844"/>
            <a:ext cx="3868596" cy="1301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DBC1DC9-5A4D-2BA0-8670-3AFD77276E6B}"/>
              </a:ext>
            </a:extLst>
          </p:cNvPr>
          <p:cNvSpPr/>
          <p:nvPr/>
        </p:nvSpPr>
        <p:spPr>
          <a:xfrm>
            <a:off x="2227685" y="2372863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5D74A11-E38D-B7C1-AFD0-D9C03D65CE1C}"/>
              </a:ext>
            </a:extLst>
          </p:cNvPr>
          <p:cNvSpPr/>
          <p:nvPr/>
        </p:nvSpPr>
        <p:spPr>
          <a:xfrm>
            <a:off x="2485336" y="2607991"/>
            <a:ext cx="218003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C4F346-0A45-0544-6DA2-7AC4B4BACE64}"/>
              </a:ext>
            </a:extLst>
          </p:cNvPr>
          <p:cNvSpPr/>
          <p:nvPr/>
        </p:nvSpPr>
        <p:spPr>
          <a:xfrm>
            <a:off x="3447455" y="2607991"/>
            <a:ext cx="1173058" cy="2314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1B932EA-DFD6-62F6-87FC-8ACAB1F4C8CA}"/>
              </a:ext>
            </a:extLst>
          </p:cNvPr>
          <p:cNvSpPr/>
          <p:nvPr/>
        </p:nvSpPr>
        <p:spPr>
          <a:xfrm>
            <a:off x="1746025" y="4885636"/>
            <a:ext cx="1504501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AF9A75A-2359-8415-E660-B7FEA58F66B2}"/>
              </a:ext>
            </a:extLst>
          </p:cNvPr>
          <p:cNvSpPr/>
          <p:nvPr/>
        </p:nvSpPr>
        <p:spPr>
          <a:xfrm>
            <a:off x="1746024" y="5143029"/>
            <a:ext cx="1745855" cy="230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335A1029-2D1F-9756-ABEA-7AB7075AAD2C}"/>
              </a:ext>
            </a:extLst>
          </p:cNvPr>
          <p:cNvCxnSpPr>
            <a:cxnSpLocks/>
            <a:stCxn id="30" idx="1"/>
            <a:endCxn id="31" idx="2"/>
          </p:cNvCxnSpPr>
          <p:nvPr/>
        </p:nvCxnSpPr>
        <p:spPr bwMode="auto">
          <a:xfrm rot="10800000">
            <a:off x="4033984" y="2839486"/>
            <a:ext cx="1099114" cy="40218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855C75-7EEA-B4AC-5A93-0A65E612289F}"/>
              </a:ext>
            </a:extLst>
          </p:cNvPr>
          <p:cNvCxnSpPr>
            <a:cxnSpLocks/>
            <a:stCxn id="32" idx="3"/>
          </p:cNvCxnSpPr>
          <p:nvPr/>
        </p:nvCxnSpPr>
        <p:spPr bwMode="auto">
          <a:xfrm flipV="1">
            <a:off x="3250526" y="2855962"/>
            <a:ext cx="374986" cy="21447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FB7490F-B2B7-4BF9-4EBD-CFC7A4C8E5C4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V="1">
            <a:off x="3491879" y="2828847"/>
            <a:ext cx="357134" cy="24292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35C6169-A36E-40D6-96D6-41B1E89533F2}"/>
              </a:ext>
            </a:extLst>
          </p:cNvPr>
          <p:cNvSpPr/>
          <p:nvPr/>
        </p:nvSpPr>
        <p:spPr bwMode="auto">
          <a:xfrm>
            <a:off x="2586594" y="2887543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F3CB9773-CEF7-4FF9-AEE5-2AB2087B1253}"/>
              </a:ext>
            </a:extLst>
          </p:cNvPr>
          <p:cNvCxnSpPr>
            <a:cxnSpLocks/>
          </p:cNvCxnSpPr>
          <p:nvPr/>
        </p:nvCxnSpPr>
        <p:spPr>
          <a:xfrm flipH="1" flipV="1">
            <a:off x="2802097" y="2762327"/>
            <a:ext cx="202203" cy="22384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DF0992B-53C1-428C-AB55-7EC1ACCBEC0F}"/>
              </a:ext>
            </a:extLst>
          </p:cNvPr>
          <p:cNvSpPr/>
          <p:nvPr/>
        </p:nvSpPr>
        <p:spPr bwMode="auto">
          <a:xfrm>
            <a:off x="3172916" y="2826814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ED881790-60F1-4A4F-8448-AAFD90B7F3A2}"/>
              </a:ext>
            </a:extLst>
          </p:cNvPr>
          <p:cNvCxnSpPr>
            <a:cxnSpLocks/>
          </p:cNvCxnSpPr>
          <p:nvPr/>
        </p:nvCxnSpPr>
        <p:spPr>
          <a:xfrm flipV="1">
            <a:off x="3059832" y="2780929"/>
            <a:ext cx="100187" cy="2448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C2FD99-F459-4970-882D-639840BA2D5B}"/>
              </a:ext>
            </a:extLst>
          </p:cNvPr>
          <p:cNvSpPr/>
          <p:nvPr/>
        </p:nvSpPr>
        <p:spPr bwMode="auto">
          <a:xfrm>
            <a:off x="2283858" y="379782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2B74FAC-D045-4F43-A677-7E2D3E491B0C}"/>
              </a:ext>
            </a:extLst>
          </p:cNvPr>
          <p:cNvSpPr/>
          <p:nvPr/>
        </p:nvSpPr>
        <p:spPr bwMode="auto">
          <a:xfrm>
            <a:off x="3131840" y="3314994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2" grpId="0"/>
      <p:bldP spid="28" grpId="0" animBg="1"/>
      <p:bldP spid="30" grpId="0" animBg="1"/>
      <p:bldP spid="2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24" grpId="0" animBg="1"/>
      <p:bldP spid="34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2F372F1-698B-B694-6A0B-4C193E30A23E}"/>
              </a:ext>
            </a:extLst>
          </p:cNvPr>
          <p:cNvSpPr/>
          <p:nvPr/>
        </p:nvSpPr>
        <p:spPr>
          <a:xfrm>
            <a:off x="794988" y="1538488"/>
            <a:ext cx="7601714" cy="504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 1)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'd'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'e'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'f'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3);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39BFD9E-DF9A-D69D-32BC-9C7E06CBE8FF}"/>
              </a:ext>
            </a:extLst>
          </p:cNvPr>
          <p:cNvSpPr/>
          <p:nvPr/>
        </p:nvSpPr>
        <p:spPr bwMode="auto">
          <a:xfrm>
            <a:off x="1783807" y="4294737"/>
            <a:ext cx="3462433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1D5E693-89EE-09D2-3331-02124EA3C237}"/>
              </a:ext>
            </a:extLst>
          </p:cNvPr>
          <p:cNvSpPr/>
          <p:nvPr/>
        </p:nvSpPr>
        <p:spPr bwMode="auto">
          <a:xfrm>
            <a:off x="1781468" y="4569036"/>
            <a:ext cx="4786485" cy="2433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D01992F-3737-26FA-A8DA-FA3631A6C481}"/>
              </a:ext>
            </a:extLst>
          </p:cNvPr>
          <p:cNvSpPr/>
          <p:nvPr/>
        </p:nvSpPr>
        <p:spPr bwMode="auto">
          <a:xfrm>
            <a:off x="1789345" y="5054124"/>
            <a:ext cx="1656695" cy="2433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E2A908E-BE53-C9B8-40E1-59233D076680}"/>
              </a:ext>
            </a:extLst>
          </p:cNvPr>
          <p:cNvSpPr/>
          <p:nvPr/>
        </p:nvSpPr>
        <p:spPr bwMode="auto">
          <a:xfrm>
            <a:off x="1789345" y="5325808"/>
            <a:ext cx="1880596" cy="2006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C00847D9-46D4-214C-2CA5-E1B4764A13A2}"/>
              </a:ext>
            </a:extLst>
          </p:cNvPr>
          <p:cNvSpPr/>
          <p:nvPr/>
        </p:nvSpPr>
        <p:spPr bwMode="auto">
          <a:xfrm>
            <a:off x="6104792" y="2032351"/>
            <a:ext cx="9819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4A14FD95-CDEE-55CD-21ED-C2E8AE371A18}"/>
              </a:ext>
            </a:extLst>
          </p:cNvPr>
          <p:cNvCxnSpPr>
            <a:cxnSpLocks/>
            <a:stCxn id="53" idx="1"/>
            <a:endCxn id="46" idx="3"/>
          </p:cNvCxnSpPr>
          <p:nvPr/>
        </p:nvCxnSpPr>
        <p:spPr>
          <a:xfrm flipH="1">
            <a:off x="5246240" y="4423487"/>
            <a:ext cx="1413520" cy="144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3480393-E00A-2CE0-1E95-7CD0724AF69D}"/>
              </a:ext>
            </a:extLst>
          </p:cNvPr>
          <p:cNvSpPr/>
          <p:nvPr/>
        </p:nvSpPr>
        <p:spPr bwMode="auto">
          <a:xfrm>
            <a:off x="6659760" y="4292361"/>
            <a:ext cx="13449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8B84BAF6-E8D5-1A25-9BEE-49C9C0DEB23B}"/>
              </a:ext>
            </a:extLst>
          </p:cNvPr>
          <p:cNvSpPr/>
          <p:nvPr/>
        </p:nvSpPr>
        <p:spPr bwMode="auto">
          <a:xfrm>
            <a:off x="6613619" y="4869042"/>
            <a:ext cx="14820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D5E090-0801-F087-9AB3-BE69365D4424}"/>
              </a:ext>
            </a:extLst>
          </p:cNvPr>
          <p:cNvSpPr/>
          <p:nvPr/>
        </p:nvSpPr>
        <p:spPr bwMode="auto">
          <a:xfrm>
            <a:off x="4440397" y="5230072"/>
            <a:ext cx="26463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49BA244C-79DF-96C1-09E2-97879C609B31}"/>
              </a:ext>
            </a:extLst>
          </p:cNvPr>
          <p:cNvSpPr/>
          <p:nvPr/>
        </p:nvSpPr>
        <p:spPr bwMode="auto">
          <a:xfrm>
            <a:off x="4445398" y="5705811"/>
            <a:ext cx="30069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b[3]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10.4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341FB62-2048-DF83-D6C1-E11E31625CD2}"/>
              </a:ext>
            </a:extLst>
          </p:cNvPr>
          <p:cNvSpPr/>
          <p:nvPr/>
        </p:nvSpPr>
        <p:spPr bwMode="auto">
          <a:xfrm>
            <a:off x="5865425" y="3358635"/>
            <a:ext cx="18823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DE03FBBE-432C-EA26-BB5E-F2DB708554D8}"/>
              </a:ext>
            </a:extLst>
          </p:cNvPr>
          <p:cNvSpPr/>
          <p:nvPr/>
        </p:nvSpPr>
        <p:spPr bwMode="auto">
          <a:xfrm>
            <a:off x="2819464" y="2850686"/>
            <a:ext cx="223892" cy="1814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8C2C17A-B9FA-076A-9D87-0CC774A44163}"/>
              </a:ext>
            </a:extLst>
          </p:cNvPr>
          <p:cNvSpPr/>
          <p:nvPr/>
        </p:nvSpPr>
        <p:spPr bwMode="auto">
          <a:xfrm>
            <a:off x="3316932" y="2855716"/>
            <a:ext cx="246956" cy="1785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5D5DB815-3893-EB7B-7B13-76E14001F899}"/>
              </a:ext>
            </a:extLst>
          </p:cNvPr>
          <p:cNvSpPr/>
          <p:nvPr/>
        </p:nvSpPr>
        <p:spPr bwMode="auto">
          <a:xfrm>
            <a:off x="3700036" y="3989002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8814695D-A354-8939-86B4-CFAC3E65C171}"/>
              </a:ext>
            </a:extLst>
          </p:cNvPr>
          <p:cNvSpPr/>
          <p:nvPr/>
        </p:nvSpPr>
        <p:spPr bwMode="auto">
          <a:xfrm>
            <a:off x="4146056" y="3948848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252730AA-3F0A-667D-2838-11BD3BF97806}"/>
              </a:ext>
            </a:extLst>
          </p:cNvPr>
          <p:cNvSpPr/>
          <p:nvPr/>
        </p:nvSpPr>
        <p:spPr bwMode="auto">
          <a:xfrm>
            <a:off x="2489838" y="378520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05C70D70-0605-4922-23A7-86581B1E9834}"/>
              </a:ext>
            </a:extLst>
          </p:cNvPr>
          <p:cNvSpPr/>
          <p:nvPr/>
        </p:nvSpPr>
        <p:spPr bwMode="auto">
          <a:xfrm>
            <a:off x="3275856" y="3471947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739AEB5-AAE1-7D26-EB62-8D4EF3162A8A}"/>
              </a:ext>
            </a:extLst>
          </p:cNvPr>
          <p:cNvSpPr/>
          <p:nvPr/>
        </p:nvSpPr>
        <p:spPr bwMode="auto">
          <a:xfrm>
            <a:off x="1739044" y="3064303"/>
            <a:ext cx="3091836" cy="2863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56C4373-1458-CF53-F8BF-A35E60E2AFC2}"/>
              </a:ext>
            </a:extLst>
          </p:cNvPr>
          <p:cNvSpPr/>
          <p:nvPr/>
        </p:nvSpPr>
        <p:spPr bwMode="auto">
          <a:xfrm>
            <a:off x="853752" y="2286644"/>
            <a:ext cx="4685032" cy="14485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6652C48-BC83-B6EB-7B97-6CB1F0474EC2}"/>
              </a:ext>
            </a:extLst>
          </p:cNvPr>
          <p:cNvSpPr/>
          <p:nvPr/>
        </p:nvSpPr>
        <p:spPr bwMode="auto">
          <a:xfrm>
            <a:off x="2365472" y="2381832"/>
            <a:ext cx="216472" cy="1997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0E65930-D650-8696-6F57-13267F92F86B}"/>
              </a:ext>
            </a:extLst>
          </p:cNvPr>
          <p:cNvSpPr/>
          <p:nvPr/>
        </p:nvSpPr>
        <p:spPr bwMode="auto">
          <a:xfrm>
            <a:off x="2650643" y="2581538"/>
            <a:ext cx="202837" cy="2361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8C45E52-FA4E-FA93-914C-6044B8B85BAC}"/>
              </a:ext>
            </a:extLst>
          </p:cNvPr>
          <p:cNvSpPr/>
          <p:nvPr/>
        </p:nvSpPr>
        <p:spPr bwMode="auto">
          <a:xfrm>
            <a:off x="3637037" y="2581771"/>
            <a:ext cx="1331749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045EE90-096A-5130-3486-223C97939FBB}"/>
              </a:ext>
            </a:extLst>
          </p:cNvPr>
          <p:cNvSpPr/>
          <p:nvPr/>
        </p:nvSpPr>
        <p:spPr bwMode="auto">
          <a:xfrm>
            <a:off x="5458181" y="2809830"/>
            <a:ext cx="2282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함수원형선언에서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매개변수에 디폴트 값을 지정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9" name="연결선: 꺾임 108">
            <a:extLst>
              <a:ext uri="{FF2B5EF4-FFF2-40B4-BE49-F238E27FC236}">
                <a16:creationId xmlns:a16="http://schemas.microsoft.com/office/drawing/2014/main" id="{E78E591F-ECF3-8054-413E-A582B531898B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rot="10800000" flipV="1">
            <a:off x="5538790" y="2163477"/>
            <a:ext cx="566002" cy="3770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연결선: 꺾임 109">
            <a:extLst>
              <a:ext uri="{FF2B5EF4-FFF2-40B4-BE49-F238E27FC236}">
                <a16:creationId xmlns:a16="http://schemas.microsoft.com/office/drawing/2014/main" id="{C2D4ADA1-8621-473D-8020-EBBF03194253}"/>
              </a:ext>
            </a:extLst>
          </p:cNvPr>
          <p:cNvCxnSpPr>
            <a:cxnSpLocks/>
            <a:stCxn id="69" idx="1"/>
            <a:endCxn id="43" idx="3"/>
          </p:cNvCxnSpPr>
          <p:nvPr/>
        </p:nvCxnSpPr>
        <p:spPr bwMode="auto">
          <a:xfrm rot="10800000">
            <a:off x="4968787" y="2716229"/>
            <a:ext cx="489395" cy="3093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1" name="연결선: 꺾임 110">
            <a:extLst>
              <a:ext uri="{FF2B5EF4-FFF2-40B4-BE49-F238E27FC236}">
                <a16:creationId xmlns:a16="http://schemas.microsoft.com/office/drawing/2014/main" id="{83D7C93E-592B-CBEF-1AE1-B2A78446DD23}"/>
              </a:ext>
            </a:extLst>
          </p:cNvPr>
          <p:cNvCxnSpPr>
            <a:cxnSpLocks/>
            <a:stCxn id="73" idx="1"/>
            <a:endCxn id="39" idx="3"/>
          </p:cNvCxnSpPr>
          <p:nvPr/>
        </p:nvCxnSpPr>
        <p:spPr bwMode="auto">
          <a:xfrm rot="10800000">
            <a:off x="4830881" y="3207499"/>
            <a:ext cx="1034545" cy="2822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CAD44763-C8AA-FBC8-F500-3BE6CD181DF4}"/>
              </a:ext>
            </a:extLst>
          </p:cNvPr>
          <p:cNvCxnSpPr>
            <a:cxnSpLocks/>
            <a:stCxn id="55" idx="0"/>
            <a:endCxn id="47" idx="3"/>
          </p:cNvCxnSpPr>
          <p:nvPr/>
        </p:nvCxnSpPr>
        <p:spPr bwMode="auto">
          <a:xfrm rot="16200000" flipV="1">
            <a:off x="6872134" y="4386521"/>
            <a:ext cx="178341" cy="7867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3" name="연결선: 꺾임 112">
            <a:extLst>
              <a:ext uri="{FF2B5EF4-FFF2-40B4-BE49-F238E27FC236}">
                <a16:creationId xmlns:a16="http://schemas.microsoft.com/office/drawing/2014/main" id="{01843CAA-F1D2-281F-8D49-2DF5CCBBB509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 bwMode="auto">
          <a:xfrm rot="10800000">
            <a:off x="3446041" y="5175790"/>
            <a:ext cx="994357" cy="1854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4" name="연결선: 꺾임 113">
            <a:extLst>
              <a:ext uri="{FF2B5EF4-FFF2-40B4-BE49-F238E27FC236}">
                <a16:creationId xmlns:a16="http://schemas.microsoft.com/office/drawing/2014/main" id="{6F37492D-A3CD-D88F-E78B-58CDD8ED0B36}"/>
              </a:ext>
            </a:extLst>
          </p:cNvPr>
          <p:cNvCxnSpPr>
            <a:cxnSpLocks/>
            <a:stCxn id="59" idx="1"/>
            <a:endCxn id="49" idx="3"/>
          </p:cNvCxnSpPr>
          <p:nvPr/>
        </p:nvCxnSpPr>
        <p:spPr bwMode="auto">
          <a:xfrm rot="10800000">
            <a:off x="3669942" y="5426129"/>
            <a:ext cx="775457" cy="4108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0BDA042-9948-3836-B40E-1022380FD0DE}"/>
              </a:ext>
            </a:extLst>
          </p:cNvPr>
          <p:cNvCxnSpPr>
            <a:cxnSpLocks/>
          </p:cNvCxnSpPr>
          <p:nvPr/>
        </p:nvCxnSpPr>
        <p:spPr>
          <a:xfrm flipH="1" flipV="1">
            <a:off x="3049308" y="2849208"/>
            <a:ext cx="93175" cy="22630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224ACA24-73A0-4F92-29F3-5CECEDA3808D}"/>
              </a:ext>
            </a:extLst>
          </p:cNvPr>
          <p:cNvCxnSpPr>
            <a:cxnSpLocks/>
          </p:cNvCxnSpPr>
          <p:nvPr/>
        </p:nvCxnSpPr>
        <p:spPr>
          <a:xfrm flipV="1">
            <a:off x="3203848" y="2809830"/>
            <a:ext cx="100187" cy="25470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514B0B0D-3C42-928D-824A-5781D6FD33F9}"/>
              </a:ext>
            </a:extLst>
          </p:cNvPr>
          <p:cNvCxnSpPr>
            <a:cxnSpLocks/>
          </p:cNvCxnSpPr>
          <p:nvPr/>
        </p:nvCxnSpPr>
        <p:spPr>
          <a:xfrm flipV="1">
            <a:off x="3316932" y="2849208"/>
            <a:ext cx="772912" cy="2320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CD44C68A-185D-EBC1-6C40-B8E348899A2E}"/>
              </a:ext>
            </a:extLst>
          </p:cNvPr>
          <p:cNvCxnSpPr>
            <a:cxnSpLocks/>
          </p:cNvCxnSpPr>
          <p:nvPr/>
        </p:nvCxnSpPr>
        <p:spPr>
          <a:xfrm flipV="1">
            <a:off x="3454155" y="2837341"/>
            <a:ext cx="1210143" cy="2519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73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571612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1" y="2204864"/>
            <a:ext cx="76913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310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971600" y="1630541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똑같은 형식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으로 중복 정의된 경우에는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호출함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CC051F2-2603-5EBF-B0B8-BD3CA0A6E945}"/>
              </a:ext>
            </a:extLst>
          </p:cNvPr>
          <p:cNvSpPr/>
          <p:nvPr/>
        </p:nvSpPr>
        <p:spPr>
          <a:xfrm>
            <a:off x="732656" y="2708920"/>
            <a:ext cx="7678688" cy="3385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8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8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8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8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8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8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8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8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8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</a:t>
            </a:r>
            <a:endParaRPr lang="en-US" altLang="ko-KR" sz="15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C0F647E-32DB-09B9-6422-C5EF31F9611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587559" y="3464666"/>
            <a:ext cx="4159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2736D7A3-761C-4881-EC55-6207F97DB733}"/>
              </a:ext>
            </a:extLst>
          </p:cNvPr>
          <p:cNvSpPr/>
          <p:nvPr/>
        </p:nvSpPr>
        <p:spPr bwMode="auto">
          <a:xfrm>
            <a:off x="6003497" y="3333540"/>
            <a:ext cx="9476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C9DD9B97-6BF6-2708-9622-8C7B7325C468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>
            <a:off x="5053136" y="3989674"/>
            <a:ext cx="488281" cy="153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E52390-5475-3828-FB2F-0362537E1655}"/>
              </a:ext>
            </a:extLst>
          </p:cNvPr>
          <p:cNvSpPr/>
          <p:nvPr/>
        </p:nvSpPr>
        <p:spPr bwMode="auto">
          <a:xfrm>
            <a:off x="6088465" y="4459859"/>
            <a:ext cx="21694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CC94E5A-9329-BA60-B1B4-B239C6841080}"/>
              </a:ext>
            </a:extLst>
          </p:cNvPr>
          <p:cNvSpPr/>
          <p:nvPr/>
        </p:nvSpPr>
        <p:spPr bwMode="auto">
          <a:xfrm>
            <a:off x="2476932" y="3058303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7D99E8D-9738-4D85-9169-B2DF86341424}"/>
              </a:ext>
            </a:extLst>
          </p:cNvPr>
          <p:cNvSpPr/>
          <p:nvPr/>
        </p:nvSpPr>
        <p:spPr bwMode="auto">
          <a:xfrm>
            <a:off x="2809749" y="3333692"/>
            <a:ext cx="245780" cy="2266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3D452FE5-EE8D-33C1-E620-E710DDEAA00C}"/>
              </a:ext>
            </a:extLst>
          </p:cNvPr>
          <p:cNvSpPr/>
          <p:nvPr/>
        </p:nvSpPr>
        <p:spPr bwMode="auto">
          <a:xfrm>
            <a:off x="5943759" y="5113488"/>
            <a:ext cx="186860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변환하여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6670831-AC4D-5725-C226-64984297000D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5587560" y="5891213"/>
            <a:ext cx="356199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2E4EBC3-C682-ED52-CCB0-108C6AF4E629}"/>
              </a:ext>
            </a:extLst>
          </p:cNvPr>
          <p:cNvSpPr/>
          <p:nvPr/>
        </p:nvSpPr>
        <p:spPr bwMode="auto">
          <a:xfrm>
            <a:off x="5943759" y="5760087"/>
            <a:ext cx="8087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5C1B1-ED35-3882-EADD-2965A2871D20}"/>
              </a:ext>
            </a:extLst>
          </p:cNvPr>
          <p:cNvSpPr/>
          <p:nvPr/>
        </p:nvSpPr>
        <p:spPr bwMode="auto">
          <a:xfrm>
            <a:off x="1714600" y="3870606"/>
            <a:ext cx="3338536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FF1421C-D7DD-F480-FE8A-283E8DDAA02C}"/>
              </a:ext>
            </a:extLst>
          </p:cNvPr>
          <p:cNvSpPr/>
          <p:nvPr/>
        </p:nvSpPr>
        <p:spPr bwMode="auto">
          <a:xfrm>
            <a:off x="1686818" y="5253560"/>
            <a:ext cx="3796625" cy="2689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5377D66-04F5-11B5-20BF-121CB011039B}"/>
              </a:ext>
            </a:extLst>
          </p:cNvPr>
          <p:cNvSpPr/>
          <p:nvPr/>
        </p:nvSpPr>
        <p:spPr bwMode="auto">
          <a:xfrm>
            <a:off x="778496" y="3004266"/>
            <a:ext cx="4809064" cy="16122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43EBB70-23A2-18F5-A1B5-8BF73A96A145}"/>
              </a:ext>
            </a:extLst>
          </p:cNvPr>
          <p:cNvSpPr/>
          <p:nvPr/>
        </p:nvSpPr>
        <p:spPr bwMode="auto">
          <a:xfrm>
            <a:off x="778495" y="4655832"/>
            <a:ext cx="4809065" cy="131373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054EFA3-5870-D2BD-9370-D264946DBFB3}"/>
              </a:ext>
            </a:extLst>
          </p:cNvPr>
          <p:cNvSpPr/>
          <p:nvPr/>
        </p:nvSpPr>
        <p:spPr bwMode="auto">
          <a:xfrm>
            <a:off x="5541417" y="3773909"/>
            <a:ext cx="263098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70E617-9466-B28F-65AE-42D2AE20C50B}"/>
              </a:ext>
            </a:extLst>
          </p:cNvPr>
          <p:cNvSpPr/>
          <p:nvPr/>
        </p:nvSpPr>
        <p:spPr bwMode="auto">
          <a:xfrm>
            <a:off x="5765659" y="2722050"/>
            <a:ext cx="5345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33E7957C-E67D-07BC-D483-015C3F2FCF2E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>
            <a:off x="5587559" y="4367864"/>
            <a:ext cx="500906" cy="307761"/>
          </a:xfrm>
          <a:prstGeom prst="bentConnector3">
            <a:avLst>
              <a:gd name="adj1" fmla="val 4857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60E0B38F-A3F3-9237-D7AF-0CE6803DF81B}"/>
              </a:ext>
            </a:extLst>
          </p:cNvPr>
          <p:cNvCxnSpPr>
            <a:cxnSpLocks/>
            <a:stCxn id="28" idx="1"/>
          </p:cNvCxnSpPr>
          <p:nvPr/>
        </p:nvCxnSpPr>
        <p:spPr bwMode="auto">
          <a:xfrm rot="10800000" flipV="1">
            <a:off x="5587559" y="4675623"/>
            <a:ext cx="500907" cy="244261"/>
          </a:xfrm>
          <a:prstGeom prst="bentConnector3">
            <a:avLst>
              <a:gd name="adj1" fmla="val 480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9679DD7C-F497-A61E-DF96-BD59F54E1FA7}"/>
              </a:ext>
            </a:extLst>
          </p:cNvPr>
          <p:cNvCxnSpPr>
            <a:cxnSpLocks/>
            <a:stCxn id="25" idx="1"/>
            <a:endCxn id="30" idx="0"/>
          </p:cNvCxnSpPr>
          <p:nvPr/>
        </p:nvCxnSpPr>
        <p:spPr bwMode="auto">
          <a:xfrm rot="10800000" flipV="1">
            <a:off x="2599823" y="2853175"/>
            <a:ext cx="3165837" cy="2051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D570A66D-2AFC-F3D3-3160-29510FF5E24A}"/>
              </a:ext>
            </a:extLst>
          </p:cNvPr>
          <p:cNvCxnSpPr>
            <a:cxnSpLocks/>
            <a:stCxn id="25" idx="1"/>
            <a:endCxn id="32" idx="0"/>
          </p:cNvCxnSpPr>
          <p:nvPr/>
        </p:nvCxnSpPr>
        <p:spPr bwMode="auto">
          <a:xfrm rot="10800000" flipV="1">
            <a:off x="2932639" y="2853176"/>
            <a:ext cx="2833020" cy="48051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E8655A1-1EF4-1674-A65A-9B029B1E4817}"/>
              </a:ext>
            </a:extLst>
          </p:cNvPr>
          <p:cNvCxnSpPr>
            <a:cxnSpLocks/>
          </p:cNvCxnSpPr>
          <p:nvPr/>
        </p:nvCxnSpPr>
        <p:spPr>
          <a:xfrm flipH="1">
            <a:off x="5483443" y="5430478"/>
            <a:ext cx="4413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7436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30" grpId="0" animBg="1"/>
      <p:bldP spid="32" grpId="0" animBg="1"/>
      <p:bldP spid="44" grpId="0" animBg="1"/>
      <p:bldP spid="49" grpId="0" animBg="1"/>
      <p:bldP spid="29" grpId="0" animBg="1"/>
      <p:bldP spid="31" grpId="0" animBg="1"/>
      <p:bldP spid="33" grpId="0" animBg="1"/>
      <p:bldP spid="35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함수와 일반 함수의 중복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57288"/>
            <a:ext cx="7920038" cy="542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template &lt;class T&gt;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 경우 일반 함수와 중복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show(T a) {</a:t>
            </a:r>
          </a:p>
          <a:p>
            <a:r>
              <a:rPr lang="en-US" altLang="ko-KR" sz="14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a &lt;&lt;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endl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void show(int a) 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"special " &lt;&lt; a;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show(3.14);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double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show(100);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T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int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인 경우 템플릿 함수와 일반 함수 중복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일반 함수 호출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return 0;</a:t>
            </a:r>
          </a:p>
          <a:p>
            <a:endParaRPr lang="ko-KR" altLang="en-US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3.14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special 100</a:t>
            </a: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60491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8" name="직사각형 7"/>
          <p:cNvSpPr/>
          <p:nvPr/>
        </p:nvSpPr>
        <p:spPr>
          <a:xfrm>
            <a:off x="611560" y="119675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07C4725-235D-8ECD-2CAB-6D68FC7769F3}"/>
              </a:ext>
            </a:extLst>
          </p:cNvPr>
          <p:cNvSpPr/>
          <p:nvPr/>
        </p:nvSpPr>
        <p:spPr>
          <a:xfrm>
            <a:off x="788438" y="1556792"/>
            <a:ext cx="7597974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6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2965D27-9E01-5E4B-D14E-BC9CAFE90DF2}"/>
              </a:ext>
            </a:extLst>
          </p:cNvPr>
          <p:cNvSpPr/>
          <p:nvPr/>
        </p:nvSpPr>
        <p:spPr bwMode="auto">
          <a:xfrm>
            <a:off x="1711737" y="5048989"/>
            <a:ext cx="1896803" cy="2439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4500D13-D8BB-B82A-61F4-9C58060BE505}"/>
              </a:ext>
            </a:extLst>
          </p:cNvPr>
          <p:cNvSpPr/>
          <p:nvPr/>
        </p:nvSpPr>
        <p:spPr bwMode="auto">
          <a:xfrm>
            <a:off x="1711738" y="5328782"/>
            <a:ext cx="1880596" cy="2207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23DF48F-F716-5A27-A446-DDDCCE83EE05}"/>
              </a:ext>
            </a:extLst>
          </p:cNvPr>
          <p:cNvSpPr/>
          <p:nvPr/>
        </p:nvSpPr>
        <p:spPr bwMode="auto">
          <a:xfrm>
            <a:off x="1711738" y="4590113"/>
            <a:ext cx="4830646" cy="2371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3BCB5C1-DF4C-8544-5D9E-2E5920A8BBC3}"/>
              </a:ext>
            </a:extLst>
          </p:cNvPr>
          <p:cNvSpPr/>
          <p:nvPr/>
        </p:nvSpPr>
        <p:spPr bwMode="auto">
          <a:xfrm>
            <a:off x="1711737" y="4295191"/>
            <a:ext cx="3614819" cy="2702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CA1F8AB-6246-DD27-FA11-164A7F5E67C2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886200" y="2363470"/>
            <a:ext cx="6317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21ABC5A-23F3-B1E2-DC10-D35EEC3C78F3}"/>
              </a:ext>
            </a:extLst>
          </p:cNvPr>
          <p:cNvSpPr/>
          <p:nvPr/>
        </p:nvSpPr>
        <p:spPr bwMode="auto">
          <a:xfrm>
            <a:off x="5517988" y="2232344"/>
            <a:ext cx="962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27219A1F-4945-CD68-FD3C-053F0A32504C}"/>
              </a:ext>
            </a:extLst>
          </p:cNvPr>
          <p:cNvCxnSpPr>
            <a:cxnSpLocks/>
            <a:stCxn id="36" idx="1"/>
            <a:endCxn id="31" idx="3"/>
          </p:cNvCxnSpPr>
          <p:nvPr/>
        </p:nvCxnSpPr>
        <p:spPr>
          <a:xfrm flipH="1" flipV="1">
            <a:off x="5326556" y="4430295"/>
            <a:ext cx="1313383" cy="12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A02A426-5EB5-029A-D83B-4B1A9F52FC53}"/>
              </a:ext>
            </a:extLst>
          </p:cNvPr>
          <p:cNvSpPr/>
          <p:nvPr/>
        </p:nvSpPr>
        <p:spPr bwMode="auto">
          <a:xfrm>
            <a:off x="6639939" y="4311667"/>
            <a:ext cx="12802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AB50778-4F02-35C7-6CE9-C56845CA9E48}"/>
              </a:ext>
            </a:extLst>
          </p:cNvPr>
          <p:cNvSpPr/>
          <p:nvPr/>
        </p:nvSpPr>
        <p:spPr bwMode="auto">
          <a:xfrm>
            <a:off x="6390661" y="4918991"/>
            <a:ext cx="150966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5FF7AA5-81A4-2C2A-B0EA-A06085E325B8}"/>
              </a:ext>
            </a:extLst>
          </p:cNvPr>
          <p:cNvSpPr/>
          <p:nvPr/>
        </p:nvSpPr>
        <p:spPr bwMode="auto">
          <a:xfrm>
            <a:off x="4107603" y="5255892"/>
            <a:ext cx="3416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부터 배열 원소의 값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해당되는 문자를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D4212BAA-90EC-309A-5A85-58024939735A}"/>
              </a:ext>
            </a:extLst>
          </p:cNvPr>
          <p:cNvCxnSpPr>
            <a:cxnSpLocks/>
            <a:stCxn id="42" idx="1"/>
            <a:endCxn id="46" idx="3"/>
          </p:cNvCxnSpPr>
          <p:nvPr/>
        </p:nvCxnSpPr>
        <p:spPr>
          <a:xfrm flipH="1">
            <a:off x="4696850" y="3230258"/>
            <a:ext cx="1083637" cy="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1086289-203C-378A-7016-1C7AF63D1684}"/>
              </a:ext>
            </a:extLst>
          </p:cNvPr>
          <p:cNvSpPr/>
          <p:nvPr/>
        </p:nvSpPr>
        <p:spPr bwMode="auto">
          <a:xfrm>
            <a:off x="5780487" y="3099132"/>
            <a:ext cx="18454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3B3A6EA-EC61-3201-7B6B-EDE8B72F1E7A}"/>
              </a:ext>
            </a:extLst>
          </p:cNvPr>
          <p:cNvSpPr/>
          <p:nvPr/>
        </p:nvSpPr>
        <p:spPr bwMode="auto">
          <a:xfrm>
            <a:off x="4112968" y="5952384"/>
            <a:ext cx="2999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BBC43814-CC3A-3084-E7DA-F36F2E7422A4}"/>
              </a:ext>
            </a:extLst>
          </p:cNvPr>
          <p:cNvCxnSpPr>
            <a:cxnSpLocks/>
          </p:cNvCxnSpPr>
          <p:nvPr/>
        </p:nvCxnSpPr>
        <p:spPr>
          <a:xfrm flipH="1" flipV="1">
            <a:off x="3123199" y="2873225"/>
            <a:ext cx="35120" cy="22313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01D6649-D967-08FB-9E22-FC54B2EDD9C6}"/>
              </a:ext>
            </a:extLst>
          </p:cNvPr>
          <p:cNvSpPr/>
          <p:nvPr/>
        </p:nvSpPr>
        <p:spPr bwMode="auto">
          <a:xfrm>
            <a:off x="2860284" y="2873224"/>
            <a:ext cx="223892" cy="1769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422C2717-4C74-ECB3-1280-52D60489A269}"/>
              </a:ext>
            </a:extLst>
          </p:cNvPr>
          <p:cNvSpPr/>
          <p:nvPr/>
        </p:nvSpPr>
        <p:spPr bwMode="auto">
          <a:xfrm>
            <a:off x="3437873" y="2864527"/>
            <a:ext cx="246956" cy="185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1E4830F-969A-04D9-E66A-3694B9CD8C06}"/>
              </a:ext>
            </a:extLst>
          </p:cNvPr>
          <p:cNvSpPr/>
          <p:nvPr/>
        </p:nvSpPr>
        <p:spPr bwMode="auto">
          <a:xfrm>
            <a:off x="3524607" y="3460334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DD8D511-EAD7-3CB3-01B0-50A415FFF1D3}"/>
              </a:ext>
            </a:extLst>
          </p:cNvPr>
          <p:cNvSpPr/>
          <p:nvPr/>
        </p:nvSpPr>
        <p:spPr bwMode="auto">
          <a:xfrm>
            <a:off x="2538951" y="3810089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13FF43B-7037-0FA0-B4C8-3594C95EA49A}"/>
              </a:ext>
            </a:extLst>
          </p:cNvPr>
          <p:cNvSpPr/>
          <p:nvPr/>
        </p:nvSpPr>
        <p:spPr bwMode="auto">
          <a:xfrm>
            <a:off x="3318015" y="3880322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FAD2462-A5DC-D839-A32E-5B86D7471551}"/>
              </a:ext>
            </a:extLst>
          </p:cNvPr>
          <p:cNvSpPr/>
          <p:nvPr/>
        </p:nvSpPr>
        <p:spPr bwMode="auto">
          <a:xfrm>
            <a:off x="818934" y="2293963"/>
            <a:ext cx="4067266" cy="14352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7CA788-E359-65D8-9F11-CC2811F3315A}"/>
              </a:ext>
            </a:extLst>
          </p:cNvPr>
          <p:cNvSpPr/>
          <p:nvPr/>
        </p:nvSpPr>
        <p:spPr bwMode="auto">
          <a:xfrm>
            <a:off x="1746683" y="3082020"/>
            <a:ext cx="2950167" cy="2966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6DF51F3-2555-31C1-F1B1-3416700D18EA}"/>
              </a:ext>
            </a:extLst>
          </p:cNvPr>
          <p:cNvSpPr/>
          <p:nvPr/>
        </p:nvSpPr>
        <p:spPr bwMode="auto">
          <a:xfrm>
            <a:off x="2365920" y="2348880"/>
            <a:ext cx="173221" cy="2626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9560D94-7FE5-6F67-5648-ACF3FBDE7FAF}"/>
              </a:ext>
            </a:extLst>
          </p:cNvPr>
          <p:cNvSpPr/>
          <p:nvPr/>
        </p:nvSpPr>
        <p:spPr bwMode="auto">
          <a:xfrm>
            <a:off x="2652036" y="2595887"/>
            <a:ext cx="173221" cy="2454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8F30E930-3DD2-C312-EF60-E7E02F3958EE}"/>
              </a:ext>
            </a:extLst>
          </p:cNvPr>
          <p:cNvCxnSpPr>
            <a:cxnSpLocks/>
            <a:stCxn id="38" idx="0"/>
            <a:endCxn id="29" idx="3"/>
          </p:cNvCxnSpPr>
          <p:nvPr/>
        </p:nvCxnSpPr>
        <p:spPr bwMode="auto">
          <a:xfrm rot="16200000" flipV="1">
            <a:off x="6738785" y="4512282"/>
            <a:ext cx="210308" cy="6031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8EB4A212-57AD-A018-AA86-639B8BB38F32}"/>
              </a:ext>
            </a:extLst>
          </p:cNvPr>
          <p:cNvCxnSpPr>
            <a:cxnSpLocks/>
            <a:stCxn id="40" idx="0"/>
            <a:endCxn id="25" idx="3"/>
          </p:cNvCxnSpPr>
          <p:nvPr/>
        </p:nvCxnSpPr>
        <p:spPr bwMode="auto">
          <a:xfrm rot="16200000" flipV="1">
            <a:off x="4669797" y="4109723"/>
            <a:ext cx="84912" cy="22074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25D8CA5B-3B59-CF5C-FF76-3BBC4BFC6D5A}"/>
              </a:ext>
            </a:extLst>
          </p:cNvPr>
          <p:cNvCxnSpPr>
            <a:cxnSpLocks/>
            <a:stCxn id="44" idx="1"/>
            <a:endCxn id="27" idx="3"/>
          </p:cNvCxnSpPr>
          <p:nvPr/>
        </p:nvCxnSpPr>
        <p:spPr bwMode="auto">
          <a:xfrm rot="10800000">
            <a:off x="3592334" y="5439178"/>
            <a:ext cx="520634" cy="64433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12849E7B-3E14-6FB1-16A8-9205089FABB0}"/>
              </a:ext>
            </a:extLst>
          </p:cNvPr>
          <p:cNvCxnSpPr>
            <a:cxnSpLocks/>
          </p:cNvCxnSpPr>
          <p:nvPr/>
        </p:nvCxnSpPr>
        <p:spPr>
          <a:xfrm flipV="1">
            <a:off x="3203848" y="2858533"/>
            <a:ext cx="199550" cy="25146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7B580F90-5427-9979-F2D3-274A7E904E94}"/>
              </a:ext>
            </a:extLst>
          </p:cNvPr>
          <p:cNvCxnSpPr>
            <a:cxnSpLocks/>
          </p:cNvCxnSpPr>
          <p:nvPr/>
        </p:nvCxnSpPr>
        <p:spPr>
          <a:xfrm flipV="1">
            <a:off x="3424981" y="2835342"/>
            <a:ext cx="511927" cy="226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AC92FD5-8F49-408C-98D7-D3B18BAA6A1B}"/>
              </a:ext>
            </a:extLst>
          </p:cNvPr>
          <p:cNvSpPr/>
          <p:nvPr/>
        </p:nvSpPr>
        <p:spPr bwMode="auto">
          <a:xfrm>
            <a:off x="3982437" y="346514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C882F8AD-1198-493C-87C7-B391FE7E3753}"/>
              </a:ext>
            </a:extLst>
          </p:cNvPr>
          <p:cNvCxnSpPr>
            <a:cxnSpLocks/>
          </p:cNvCxnSpPr>
          <p:nvPr/>
        </p:nvCxnSpPr>
        <p:spPr>
          <a:xfrm flipV="1">
            <a:off x="3469633" y="2987741"/>
            <a:ext cx="619675" cy="24107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45" grpId="0" animBg="1"/>
      <p:bldP spid="46" grpId="0" animBg="1"/>
      <p:bldP spid="47" grpId="0" animBg="1"/>
      <p:bldP spid="48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템플릿은 샘플로 만들어진 모형 형판에 각기 다른 재료를 넣어 동일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형상을 여러 개 만들 수 있듯이 템플릿은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동일한 기능을 하는 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 혹은 클래스 등의 템플릿을 작성해 놓고 필요할 때 마다 가져다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사용할 수 있도록 제안된 일반화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시키는 기법</a:t>
            </a:r>
            <a:r>
              <a:rPr lang="en-US" altLang="ko-KR" sz="1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28941"/>
            <a:ext cx="7358114" cy="36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564904"/>
            <a:ext cx="761930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4804" y="121442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0456215-D132-3D14-0A95-AFA99BB9F910}"/>
              </a:ext>
            </a:extLst>
          </p:cNvPr>
          <p:cNvSpPr/>
          <p:nvPr/>
        </p:nvSpPr>
        <p:spPr>
          <a:xfrm>
            <a:off x="822835" y="1556792"/>
            <a:ext cx="7565588" cy="5026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Array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[], </a:t>
            </a:r>
            <a:r>
              <a:rPr lang="fr-FR" altLang="ko-KR" sz="13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num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300" b="1" i="0" u="none" strike="noStrike" baseline="0" dirty="0" err="1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ko-KR" altLang="en-US" sz="1300" b="1" i="0" u="none" strike="noStrike" baseline="0" dirty="0">
              <a:solidFill>
                <a:srgbClr val="00863D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)Array[num]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fr-FR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{10.1, 10.2,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10.3,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10.4,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10.5,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10.6};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(a, 0);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(b, 0);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1AC5187-0F0F-CD01-9701-C9E28F4AC4A2}"/>
              </a:ext>
            </a:extLst>
          </p:cNvPr>
          <p:cNvSpPr/>
          <p:nvPr/>
        </p:nvSpPr>
        <p:spPr bwMode="auto">
          <a:xfrm>
            <a:off x="1808768" y="5375649"/>
            <a:ext cx="1534348" cy="184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27D00C8-F1F6-3732-BD9C-B4A42C9A99FA}"/>
              </a:ext>
            </a:extLst>
          </p:cNvPr>
          <p:cNvSpPr/>
          <p:nvPr/>
        </p:nvSpPr>
        <p:spPr bwMode="auto">
          <a:xfrm>
            <a:off x="1808768" y="5600825"/>
            <a:ext cx="1534347" cy="18562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018261BA-A83F-DAF3-8562-B3884CA276CB}"/>
              </a:ext>
            </a:extLst>
          </p:cNvPr>
          <p:cNvSpPr/>
          <p:nvPr/>
        </p:nvSpPr>
        <p:spPr bwMode="auto">
          <a:xfrm>
            <a:off x="1799780" y="4982359"/>
            <a:ext cx="391959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332492-D888-53BC-6224-191172C2B23A}"/>
              </a:ext>
            </a:extLst>
          </p:cNvPr>
          <p:cNvSpPr/>
          <p:nvPr/>
        </p:nvSpPr>
        <p:spPr bwMode="auto">
          <a:xfrm>
            <a:off x="1799780" y="4775417"/>
            <a:ext cx="2839479" cy="1818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CBB833B-AAF1-19E3-0603-10D3746BF2C5}"/>
              </a:ext>
            </a:extLst>
          </p:cNvPr>
          <p:cNvSpPr/>
          <p:nvPr/>
        </p:nvSpPr>
        <p:spPr bwMode="auto">
          <a:xfrm>
            <a:off x="5993201" y="1947606"/>
            <a:ext cx="95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96F1B11-4629-4B0D-6A64-291FCCDDC0FD}"/>
              </a:ext>
            </a:extLst>
          </p:cNvPr>
          <p:cNvSpPr/>
          <p:nvPr/>
        </p:nvSpPr>
        <p:spPr bwMode="auto">
          <a:xfrm>
            <a:off x="5521003" y="2487179"/>
            <a:ext cx="2579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 값의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T: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702FF05-9E44-0C4E-8558-9D1F7C3D30A3}"/>
              </a:ext>
            </a:extLst>
          </p:cNvPr>
          <p:cNvSpPr/>
          <p:nvPr/>
        </p:nvSpPr>
        <p:spPr bwMode="auto">
          <a:xfrm>
            <a:off x="5521002" y="3146058"/>
            <a:ext cx="21268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함수와 일반 함수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함수를 우선하여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C640297-75F0-B777-5DB8-A32FD980AC75}"/>
              </a:ext>
            </a:extLst>
          </p:cNvPr>
          <p:cNvSpPr/>
          <p:nvPr/>
        </p:nvSpPr>
        <p:spPr bwMode="auto">
          <a:xfrm>
            <a:off x="5521002" y="3647557"/>
            <a:ext cx="24705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연산자를 사용하여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형으로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변환하여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[num]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70BC5F8-F4A0-87A8-7664-D5F145C90693}"/>
              </a:ext>
            </a:extLst>
          </p:cNvPr>
          <p:cNvSpPr/>
          <p:nvPr/>
        </p:nvSpPr>
        <p:spPr bwMode="auto">
          <a:xfrm>
            <a:off x="5562956" y="4310592"/>
            <a:ext cx="7928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일반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8887A87-C1A8-3CE4-8640-14BBCDD92393}"/>
              </a:ext>
            </a:extLst>
          </p:cNvPr>
          <p:cNvSpPr/>
          <p:nvPr/>
        </p:nvSpPr>
        <p:spPr bwMode="auto">
          <a:xfrm>
            <a:off x="6621854" y="4528455"/>
            <a:ext cx="12710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A8D48F6-F150-DF78-3435-B8B276CA5339}"/>
              </a:ext>
            </a:extLst>
          </p:cNvPr>
          <p:cNvSpPr/>
          <p:nvPr/>
        </p:nvSpPr>
        <p:spPr bwMode="auto">
          <a:xfrm>
            <a:off x="6452452" y="4916400"/>
            <a:ext cx="14919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배열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B5DC076-97FA-0507-E2F2-05DAB86C8E08}"/>
              </a:ext>
            </a:extLst>
          </p:cNvPr>
          <p:cNvSpPr/>
          <p:nvPr/>
        </p:nvSpPr>
        <p:spPr bwMode="auto">
          <a:xfrm>
            <a:off x="4270858" y="5325568"/>
            <a:ext cx="350303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일반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a[], 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중복되었을 경우에는 일반 함수가 호출되므로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33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B886B2BE-7EB6-7858-D687-C36543939D86}"/>
              </a:ext>
            </a:extLst>
          </p:cNvPr>
          <p:cNvSpPr/>
          <p:nvPr/>
        </p:nvSpPr>
        <p:spPr bwMode="auto">
          <a:xfrm>
            <a:off x="4270858" y="6114540"/>
            <a:ext cx="32544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b[0]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원소들의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10.1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28FC79C-ED2C-83D9-5AA1-B3B9C943E3C2}"/>
              </a:ext>
            </a:extLst>
          </p:cNvPr>
          <p:cNvCxnSpPr>
            <a:cxnSpLocks/>
            <a:stCxn id="47" idx="1"/>
            <a:endCxn id="31" idx="3"/>
          </p:cNvCxnSpPr>
          <p:nvPr/>
        </p:nvCxnSpPr>
        <p:spPr>
          <a:xfrm flipH="1">
            <a:off x="5719379" y="5047526"/>
            <a:ext cx="733073" cy="25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36552D59-8872-CA67-DA64-D78AB5D91CE9}"/>
              </a:ext>
            </a:extLst>
          </p:cNvPr>
          <p:cNvCxnSpPr>
            <a:cxnSpLocks/>
          </p:cNvCxnSpPr>
          <p:nvPr/>
        </p:nvCxnSpPr>
        <p:spPr>
          <a:xfrm flipH="1" flipV="1">
            <a:off x="2977200" y="2564904"/>
            <a:ext cx="5507" cy="30779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2C17A83A-00BB-B82C-43B1-5AB23F9553E2}"/>
              </a:ext>
            </a:extLst>
          </p:cNvPr>
          <p:cNvSpPr/>
          <p:nvPr/>
        </p:nvSpPr>
        <p:spPr bwMode="auto">
          <a:xfrm>
            <a:off x="2555776" y="3027266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CEB2F5E-AEAA-E789-E7BC-1D4D91E6E885}"/>
              </a:ext>
            </a:extLst>
          </p:cNvPr>
          <p:cNvSpPr/>
          <p:nvPr/>
        </p:nvSpPr>
        <p:spPr bwMode="auto">
          <a:xfrm>
            <a:off x="2987824" y="303751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DBBB7D-6C5C-2C48-FB4F-7A3DA5A1BD1E}"/>
              </a:ext>
            </a:extLst>
          </p:cNvPr>
          <p:cNvSpPr/>
          <p:nvPr/>
        </p:nvSpPr>
        <p:spPr bwMode="auto">
          <a:xfrm>
            <a:off x="3121226" y="356961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BAE07BD1-044F-3AD9-B96F-FD8DE49D7A03}"/>
              </a:ext>
            </a:extLst>
          </p:cNvPr>
          <p:cNvSpPr/>
          <p:nvPr/>
        </p:nvSpPr>
        <p:spPr bwMode="auto">
          <a:xfrm>
            <a:off x="2251268" y="4277360"/>
            <a:ext cx="5988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3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D5946765-51D4-DC90-F5BD-023A324AADDC}"/>
              </a:ext>
            </a:extLst>
          </p:cNvPr>
          <p:cNvSpPr/>
          <p:nvPr/>
        </p:nvSpPr>
        <p:spPr bwMode="auto">
          <a:xfrm>
            <a:off x="2977594" y="4302595"/>
            <a:ext cx="761128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3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3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3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22111B6-E2C8-0485-6659-1C8A37BBF9A9}"/>
              </a:ext>
            </a:extLst>
          </p:cNvPr>
          <p:cNvSpPr/>
          <p:nvPr/>
        </p:nvSpPr>
        <p:spPr>
          <a:xfrm>
            <a:off x="899591" y="2144396"/>
            <a:ext cx="4191499" cy="118823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2B09BCE-65FF-21E5-92BC-B39EF9CC640B}"/>
              </a:ext>
            </a:extLst>
          </p:cNvPr>
          <p:cNvSpPr/>
          <p:nvPr/>
        </p:nvSpPr>
        <p:spPr>
          <a:xfrm>
            <a:off x="899590" y="3372487"/>
            <a:ext cx="4191499" cy="834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8742986-F2ED-93D0-A692-D20FE66ED473}"/>
              </a:ext>
            </a:extLst>
          </p:cNvPr>
          <p:cNvSpPr/>
          <p:nvPr/>
        </p:nvSpPr>
        <p:spPr bwMode="auto">
          <a:xfrm>
            <a:off x="1799779" y="3775536"/>
            <a:ext cx="2974955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9E952347-D1AC-48BF-74BE-EF0E7BCFF068}"/>
              </a:ext>
            </a:extLst>
          </p:cNvPr>
          <p:cNvSpPr/>
          <p:nvPr/>
        </p:nvSpPr>
        <p:spPr bwMode="auto">
          <a:xfrm>
            <a:off x="1740263" y="2797912"/>
            <a:ext cx="2673282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35DEB61-F487-0D79-02C1-45E5139FCF44}"/>
              </a:ext>
            </a:extLst>
          </p:cNvPr>
          <p:cNvSpPr/>
          <p:nvPr/>
        </p:nvSpPr>
        <p:spPr bwMode="auto">
          <a:xfrm>
            <a:off x="2112482" y="2188544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DF77FEA-353E-4B80-C2F6-06C1F88AC540}"/>
              </a:ext>
            </a:extLst>
          </p:cNvPr>
          <p:cNvSpPr/>
          <p:nvPr/>
        </p:nvSpPr>
        <p:spPr bwMode="auto">
          <a:xfrm>
            <a:off x="2341918" y="2375566"/>
            <a:ext cx="150513" cy="2070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D69AF744-C378-B74E-6593-A26A03B9D384}"/>
              </a:ext>
            </a:extLst>
          </p:cNvPr>
          <p:cNvCxnSpPr>
            <a:cxnSpLocks/>
            <a:stCxn id="46" idx="1"/>
            <a:endCxn id="32" idx="3"/>
          </p:cNvCxnSpPr>
          <p:nvPr/>
        </p:nvCxnSpPr>
        <p:spPr bwMode="auto">
          <a:xfrm rot="10800000" flipV="1">
            <a:off x="4639260" y="4659581"/>
            <a:ext cx="1982595" cy="2067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AEFAC22-93D9-CF72-949B-D6280475CD03}"/>
              </a:ext>
            </a:extLst>
          </p:cNvPr>
          <p:cNvCxnSpPr>
            <a:cxnSpLocks/>
            <a:stCxn id="48" idx="1"/>
            <a:endCxn id="22" idx="3"/>
          </p:cNvCxnSpPr>
          <p:nvPr/>
        </p:nvCxnSpPr>
        <p:spPr bwMode="auto">
          <a:xfrm rot="10800000">
            <a:off x="3343116" y="5468098"/>
            <a:ext cx="927742" cy="1578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296EA5C3-1908-F03D-2046-5E86EA4F42D7}"/>
              </a:ext>
            </a:extLst>
          </p:cNvPr>
          <p:cNvCxnSpPr>
            <a:cxnSpLocks/>
            <a:stCxn id="49" idx="1"/>
            <a:endCxn id="30" idx="3"/>
          </p:cNvCxnSpPr>
          <p:nvPr/>
        </p:nvCxnSpPr>
        <p:spPr bwMode="auto">
          <a:xfrm rot="10800000">
            <a:off x="3343116" y="5693640"/>
            <a:ext cx="927743" cy="5520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FBCD9766-CC69-E329-558F-833F348DDEE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5091093" y="2078732"/>
            <a:ext cx="902108" cy="2723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1765006E-9ABF-6B8C-5A2B-D4C070E164BB}"/>
              </a:ext>
            </a:extLst>
          </p:cNvPr>
          <p:cNvCxnSpPr>
            <a:cxnSpLocks/>
            <a:stCxn id="36" idx="1"/>
            <a:endCxn id="52" idx="3"/>
          </p:cNvCxnSpPr>
          <p:nvPr/>
        </p:nvCxnSpPr>
        <p:spPr bwMode="auto">
          <a:xfrm rot="10800000" flipV="1">
            <a:off x="4413545" y="2702943"/>
            <a:ext cx="1107458" cy="1984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FB0C7CE-A106-0101-E7B4-DFCCA279074F}"/>
              </a:ext>
            </a:extLst>
          </p:cNvPr>
          <p:cNvCxnSpPr>
            <a:cxnSpLocks/>
            <a:stCxn id="44" idx="1"/>
          </p:cNvCxnSpPr>
          <p:nvPr/>
        </p:nvCxnSpPr>
        <p:spPr bwMode="auto">
          <a:xfrm rot="10800000">
            <a:off x="5089650" y="4189952"/>
            <a:ext cx="473306" cy="2517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16A718A1-F060-2430-AEBC-395F2118CF38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>
            <a:off x="5089650" y="3094723"/>
            <a:ext cx="431353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161FF69D-C9A0-781F-52CE-CF77EA4DD7DF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rot="10800000" flipV="1">
            <a:off x="5083492" y="3361822"/>
            <a:ext cx="437510" cy="26710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61707ADE-1D4A-C79F-4F71-81B83F1201F2}"/>
              </a:ext>
            </a:extLst>
          </p:cNvPr>
          <p:cNvCxnSpPr>
            <a:cxnSpLocks/>
          </p:cNvCxnSpPr>
          <p:nvPr/>
        </p:nvCxnSpPr>
        <p:spPr>
          <a:xfrm flipH="1" flipV="1">
            <a:off x="2752499" y="2580640"/>
            <a:ext cx="175831" cy="2884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B7663834-D4F9-3DE0-A3B9-92E6CAFD0712}"/>
              </a:ext>
            </a:extLst>
          </p:cNvPr>
          <p:cNvCxnSpPr>
            <a:cxnSpLocks/>
          </p:cNvCxnSpPr>
          <p:nvPr/>
        </p:nvCxnSpPr>
        <p:spPr>
          <a:xfrm flipV="1">
            <a:off x="3141508" y="2580641"/>
            <a:ext cx="369927" cy="2784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9EE6A01C-B6A3-0323-8A0F-90F659532B50}"/>
              </a:ext>
            </a:extLst>
          </p:cNvPr>
          <p:cNvCxnSpPr>
            <a:cxnSpLocks/>
            <a:stCxn id="41" idx="1"/>
            <a:endCxn id="51" idx="3"/>
          </p:cNvCxnSpPr>
          <p:nvPr/>
        </p:nvCxnSpPr>
        <p:spPr>
          <a:xfrm flipH="1">
            <a:off x="4774734" y="3863322"/>
            <a:ext cx="746268" cy="15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EE4A8CD-905D-4CB3-B919-3F4D4408B8F4}"/>
              </a:ext>
            </a:extLst>
          </p:cNvPr>
          <p:cNvSpPr/>
          <p:nvPr/>
        </p:nvSpPr>
        <p:spPr bwMode="auto">
          <a:xfrm>
            <a:off x="3483642" y="3545920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C15A9D4-2239-4188-9A27-3D1EB60D7608}"/>
              </a:ext>
            </a:extLst>
          </p:cNvPr>
          <p:cNvCxnSpPr>
            <a:cxnSpLocks/>
          </p:cNvCxnSpPr>
          <p:nvPr/>
        </p:nvCxnSpPr>
        <p:spPr>
          <a:xfrm flipV="1">
            <a:off x="3158677" y="2564904"/>
            <a:ext cx="477732" cy="30326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8" grpId="0" animBg="1"/>
      <p:bldP spid="41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2" grpId="0" animBg="1"/>
      <p:bldP spid="45" grpId="0" animBg="1"/>
      <p:bldP spid="51" grpId="0" animBg="1"/>
      <p:bldP spid="52" grpId="0" animBg="1"/>
      <p:bldP spid="53" grpId="0" animBg="1"/>
      <p:bldP spid="55" grpId="0" animBg="1"/>
      <p:bldP spid="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916660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5608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1"/>
            <a:ext cx="8429684" cy="34294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(template class)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2143117"/>
            <a:ext cx="7920038" cy="5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동일한 클래스이나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처리하는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다르면 각각 클래스를 중복해서 작성</a:t>
            </a:r>
            <a:b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(template class)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(generic class)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9294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8883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객체를 선언하는 방법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2" y="1828924"/>
            <a:ext cx="7272808" cy="46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클래스로부터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9449"/>
            <a:ext cx="7344816" cy="467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02492" y="1169157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73609E5-2689-F3B9-4FBC-EB18845D91E6}"/>
              </a:ext>
            </a:extLst>
          </p:cNvPr>
          <p:cNvSpPr/>
          <p:nvPr/>
        </p:nvSpPr>
        <p:spPr>
          <a:xfrm>
            <a:off x="817240" y="1197160"/>
            <a:ext cx="7571184" cy="5386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7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47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47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7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7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7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7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117C577-EB80-0D13-5EBC-1665377289A3}"/>
              </a:ext>
            </a:extLst>
          </p:cNvPr>
          <p:cNvSpPr/>
          <p:nvPr/>
        </p:nvSpPr>
        <p:spPr bwMode="auto">
          <a:xfrm>
            <a:off x="841945" y="1752284"/>
            <a:ext cx="4007743" cy="22322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B45379A-C12D-1904-D402-459C4D897455}"/>
              </a:ext>
            </a:extLst>
          </p:cNvPr>
          <p:cNvSpPr/>
          <p:nvPr/>
        </p:nvSpPr>
        <p:spPr bwMode="auto">
          <a:xfrm>
            <a:off x="2329409" y="1844824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3177E8F-2A1E-1A6F-81F3-E9D2FC72CC5D}"/>
              </a:ext>
            </a:extLst>
          </p:cNvPr>
          <p:cNvSpPr/>
          <p:nvPr/>
        </p:nvSpPr>
        <p:spPr bwMode="auto">
          <a:xfrm>
            <a:off x="1753344" y="2312707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A2EFBE1-F51A-42AB-AD8D-5CEFFD753111}"/>
              </a:ext>
            </a:extLst>
          </p:cNvPr>
          <p:cNvSpPr/>
          <p:nvPr/>
        </p:nvSpPr>
        <p:spPr bwMode="auto">
          <a:xfrm>
            <a:off x="2545433" y="2731952"/>
            <a:ext cx="216024" cy="288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08FD287-B8AB-7FCB-E1FC-BDEBB54A4913}"/>
              </a:ext>
            </a:extLst>
          </p:cNvPr>
          <p:cNvSpPr/>
          <p:nvPr/>
        </p:nvSpPr>
        <p:spPr bwMode="auto">
          <a:xfrm>
            <a:off x="1780350" y="4544955"/>
            <a:ext cx="220524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3B23958-814C-5089-CB59-02ECB6C99226}"/>
              </a:ext>
            </a:extLst>
          </p:cNvPr>
          <p:cNvSpPr/>
          <p:nvPr/>
        </p:nvSpPr>
        <p:spPr bwMode="auto">
          <a:xfrm>
            <a:off x="1780350" y="4797152"/>
            <a:ext cx="2349258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F5AD412A-5447-04D4-DF63-AADCFC69EE82}"/>
              </a:ext>
            </a:extLst>
          </p:cNvPr>
          <p:cNvSpPr/>
          <p:nvPr/>
        </p:nvSpPr>
        <p:spPr bwMode="auto">
          <a:xfrm>
            <a:off x="1780350" y="5210944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712BEBD-4FA2-9205-6585-D14E5063554D}"/>
              </a:ext>
            </a:extLst>
          </p:cNvPr>
          <p:cNvSpPr/>
          <p:nvPr/>
        </p:nvSpPr>
        <p:spPr bwMode="auto">
          <a:xfrm>
            <a:off x="1780350" y="5462742"/>
            <a:ext cx="1125122" cy="2521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4F9E9FF6-C73C-C560-D374-51E1AD5C385B}"/>
              </a:ext>
            </a:extLst>
          </p:cNvPr>
          <p:cNvSpPr/>
          <p:nvPr/>
        </p:nvSpPr>
        <p:spPr bwMode="auto">
          <a:xfrm>
            <a:off x="2474788" y="2139950"/>
            <a:ext cx="380145" cy="577850"/>
          </a:xfrm>
          <a:custGeom>
            <a:avLst/>
            <a:gdLst>
              <a:gd name="connsiteX0" fmla="*/ 0 w 380145"/>
              <a:gd name="connsiteY0" fmla="*/ 0 h 577850"/>
              <a:gd name="connsiteX1" fmla="*/ 374650 w 380145"/>
              <a:gd name="connsiteY1" fmla="*/ 355600 h 577850"/>
              <a:gd name="connsiteX2" fmla="*/ 234950 w 380145"/>
              <a:gd name="connsiteY2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145" h="577850">
                <a:moveTo>
                  <a:pt x="0" y="0"/>
                </a:moveTo>
                <a:cubicBezTo>
                  <a:pt x="167746" y="129646"/>
                  <a:pt x="335492" y="259292"/>
                  <a:pt x="374650" y="355600"/>
                </a:cubicBezTo>
                <a:cubicBezTo>
                  <a:pt x="413808" y="451908"/>
                  <a:pt x="230717" y="549275"/>
                  <a:pt x="234950" y="5778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9CC0213-542B-B5A2-1DFF-5DA707C7BF77}"/>
              </a:ext>
            </a:extLst>
          </p:cNvPr>
          <p:cNvSpPr/>
          <p:nvPr/>
        </p:nvSpPr>
        <p:spPr bwMode="auto">
          <a:xfrm>
            <a:off x="1972036" y="2143125"/>
            <a:ext cx="498577" cy="458317"/>
          </a:xfrm>
          <a:custGeom>
            <a:avLst/>
            <a:gdLst>
              <a:gd name="connsiteX0" fmla="*/ 467827 w 498577"/>
              <a:gd name="connsiteY0" fmla="*/ 0 h 458317"/>
              <a:gd name="connsiteX1" fmla="*/ 448777 w 498577"/>
              <a:gd name="connsiteY1" fmla="*/ 338138 h 458317"/>
              <a:gd name="connsiteX2" fmla="*/ 1102 w 498577"/>
              <a:gd name="connsiteY2" fmla="*/ 457200 h 4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577" h="458317">
                <a:moveTo>
                  <a:pt x="467827" y="0"/>
                </a:moveTo>
                <a:cubicBezTo>
                  <a:pt x="497196" y="130969"/>
                  <a:pt x="526565" y="261938"/>
                  <a:pt x="448777" y="338138"/>
                </a:cubicBezTo>
                <a:cubicBezTo>
                  <a:pt x="370989" y="414338"/>
                  <a:pt x="-23504" y="466725"/>
                  <a:pt x="1102" y="4572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8D91C1B-FBC0-C104-1CD2-ADA3D9D53B61}"/>
              </a:ext>
            </a:extLst>
          </p:cNvPr>
          <p:cNvSpPr/>
          <p:nvPr/>
        </p:nvSpPr>
        <p:spPr bwMode="auto">
          <a:xfrm>
            <a:off x="3880993" y="1309311"/>
            <a:ext cx="11230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E1EDC9F-FFFC-10BF-424B-1EE8694FB912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9688" y="3609262"/>
            <a:ext cx="528761" cy="126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타원 52">
            <a:extLst>
              <a:ext uri="{FF2B5EF4-FFF2-40B4-BE49-F238E27FC236}">
                <a16:creationId xmlns:a16="http://schemas.microsoft.com/office/drawing/2014/main" id="{67829AC8-5EA7-224E-B30D-CFBD0B5A61AC}"/>
              </a:ext>
            </a:extLst>
          </p:cNvPr>
          <p:cNvSpPr/>
          <p:nvPr/>
        </p:nvSpPr>
        <p:spPr bwMode="auto">
          <a:xfrm>
            <a:off x="3588839" y="4532047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52ACDD6A-3188-9D23-FBAE-8CB1CCEB47C6}"/>
              </a:ext>
            </a:extLst>
          </p:cNvPr>
          <p:cNvSpPr/>
          <p:nvPr/>
        </p:nvSpPr>
        <p:spPr bwMode="auto">
          <a:xfrm>
            <a:off x="3725972" y="4761316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AD5FF40-656A-B614-3AC5-28F472C5708C}"/>
              </a:ext>
            </a:extLst>
          </p:cNvPr>
          <p:cNvSpPr/>
          <p:nvPr/>
        </p:nvSpPr>
        <p:spPr bwMode="auto">
          <a:xfrm>
            <a:off x="3524300" y="6135014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2766C6D3-742F-BA6E-0F7D-FD330D9F99DB}"/>
              </a:ext>
            </a:extLst>
          </p:cNvPr>
          <p:cNvSpPr/>
          <p:nvPr/>
        </p:nvSpPr>
        <p:spPr bwMode="auto">
          <a:xfrm>
            <a:off x="2239087" y="6128236"/>
            <a:ext cx="123169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AE61739C-51B7-15E1-539A-950B1ADC7A00}"/>
              </a:ext>
            </a:extLst>
          </p:cNvPr>
          <p:cNvCxnSpPr>
            <a:cxnSpLocks/>
          </p:cNvCxnSpPr>
          <p:nvPr/>
        </p:nvCxnSpPr>
        <p:spPr>
          <a:xfrm flipH="1" flipV="1">
            <a:off x="2721477" y="3046098"/>
            <a:ext cx="343680" cy="18261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329A261E-EA95-B50A-C2BA-C23BDA347537}"/>
              </a:ext>
            </a:extLst>
          </p:cNvPr>
          <p:cNvCxnSpPr>
            <a:cxnSpLocks/>
          </p:cNvCxnSpPr>
          <p:nvPr/>
        </p:nvCxnSpPr>
        <p:spPr>
          <a:xfrm flipH="1" flipV="1">
            <a:off x="2605233" y="3019984"/>
            <a:ext cx="131188" cy="1651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B6F76C9-2FAD-2C2D-EA84-651AE5B8B1C6}"/>
              </a:ext>
            </a:extLst>
          </p:cNvPr>
          <p:cNvSpPr/>
          <p:nvPr/>
        </p:nvSpPr>
        <p:spPr bwMode="auto">
          <a:xfrm>
            <a:off x="2941678" y="3609262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875A54DD-B9C1-4F6F-6531-0E4C4C4D9215}"/>
              </a:ext>
            </a:extLst>
          </p:cNvPr>
          <p:cNvSpPr/>
          <p:nvPr/>
        </p:nvSpPr>
        <p:spPr bwMode="auto">
          <a:xfrm>
            <a:off x="3415271" y="3625343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98C56F50-6E55-DA06-5A1D-F940342778FA}"/>
              </a:ext>
            </a:extLst>
          </p:cNvPr>
          <p:cNvSpPr/>
          <p:nvPr/>
        </p:nvSpPr>
        <p:spPr bwMode="auto">
          <a:xfrm>
            <a:off x="2308496" y="4275235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35C9B59E-7AF0-A2E8-3DA0-7A1F9628E0A3}"/>
              </a:ext>
            </a:extLst>
          </p:cNvPr>
          <p:cNvSpPr/>
          <p:nvPr/>
        </p:nvSpPr>
        <p:spPr bwMode="auto">
          <a:xfrm>
            <a:off x="2877531" y="42013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7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47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47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64AC3213-0F2A-03A6-EE38-C532F58BB8E3}"/>
              </a:ext>
            </a:extLst>
          </p:cNvPr>
          <p:cNvSpPr/>
          <p:nvPr/>
        </p:nvSpPr>
        <p:spPr bwMode="auto">
          <a:xfrm>
            <a:off x="5364087" y="1415041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9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9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E01A875E-92DC-F5E5-F53A-7C1F9FEF24B0}"/>
              </a:ext>
            </a:extLst>
          </p:cNvPr>
          <p:cNvSpPr/>
          <p:nvPr/>
        </p:nvSpPr>
        <p:spPr bwMode="auto">
          <a:xfrm>
            <a:off x="5378449" y="3506848"/>
            <a:ext cx="2937967" cy="1318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MyClass2{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n) { m = n;}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     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kumimoji="1" lang="en-US" altLang="ko-KR" sz="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print()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T </a:t>
            </a:r>
            <a:r>
              <a:rPr lang="en-US" altLang="ko-KR" sz="800" b="1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8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0524E030-4B93-C307-BA6D-D233B35F27E4}"/>
              </a:ext>
            </a:extLst>
          </p:cNvPr>
          <p:cNvCxnSpPr>
            <a:cxnSpLocks/>
            <a:stCxn id="45" idx="1"/>
            <a:endCxn id="28" idx="0"/>
          </p:cNvCxnSpPr>
          <p:nvPr/>
        </p:nvCxnSpPr>
        <p:spPr bwMode="auto">
          <a:xfrm rot="10800000" flipV="1">
            <a:off x="2845817" y="1440436"/>
            <a:ext cx="1035176" cy="31184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38DF32C8-091A-BFD3-BB03-69FB23E31E07}"/>
              </a:ext>
            </a:extLst>
          </p:cNvPr>
          <p:cNvCxnSpPr>
            <a:cxnSpLocks/>
            <a:stCxn id="28" idx="3"/>
            <a:endCxn id="97" idx="1"/>
          </p:cNvCxnSpPr>
          <p:nvPr/>
        </p:nvCxnSpPr>
        <p:spPr bwMode="auto">
          <a:xfrm flipV="1">
            <a:off x="4849688" y="2074049"/>
            <a:ext cx="514399" cy="7943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07285B6-1D99-3709-89F4-35D04C709B5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965687" y="4716539"/>
            <a:ext cx="1112234" cy="45218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A7A5B287-16B1-D681-C5A7-950855F39A9C}"/>
              </a:ext>
            </a:extLst>
          </p:cNvPr>
          <p:cNvCxnSpPr>
            <a:cxnSpLocks/>
            <a:stCxn id="73" idx="0"/>
            <a:endCxn id="41" idx="2"/>
          </p:cNvCxnSpPr>
          <p:nvPr/>
        </p:nvCxnSpPr>
        <p:spPr bwMode="auto">
          <a:xfrm rot="16200000" flipV="1">
            <a:off x="2392274" y="5665577"/>
            <a:ext cx="413297" cy="51202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F790BE63-5243-B683-FC33-92812C3CF4F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53844" y="2945129"/>
            <a:ext cx="785320" cy="15869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AEEC472A-1CB3-5537-67E9-C03792C8FE5F}"/>
              </a:ext>
            </a:extLst>
          </p:cNvPr>
          <p:cNvSpPr/>
          <p:nvPr/>
        </p:nvSpPr>
        <p:spPr bwMode="auto">
          <a:xfrm>
            <a:off x="4306927" y="5642730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0C24729-868D-EE8F-E9A9-123D75600767}"/>
              </a:ext>
            </a:extLst>
          </p:cNvPr>
          <p:cNvSpPr/>
          <p:nvPr/>
        </p:nvSpPr>
        <p:spPr bwMode="auto">
          <a:xfrm>
            <a:off x="4306927" y="5158775"/>
            <a:ext cx="391471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A45036EC-4272-44A8-8C4F-B316F5F3B64E}"/>
              </a:ext>
            </a:extLst>
          </p:cNvPr>
          <p:cNvCxnSpPr>
            <a:stCxn id="64" idx="1"/>
          </p:cNvCxnSpPr>
          <p:nvPr/>
        </p:nvCxnSpPr>
        <p:spPr>
          <a:xfrm flipH="1" flipV="1">
            <a:off x="3415271" y="5049349"/>
            <a:ext cx="891656" cy="7937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EADDA951-643F-5126-D057-E76FE08BC250}"/>
              </a:ext>
            </a:extLst>
          </p:cNvPr>
          <p:cNvCxnSpPr>
            <a:cxnSpLocks/>
            <a:stCxn id="68" idx="0"/>
            <a:endCxn id="39" idx="3"/>
          </p:cNvCxnSpPr>
          <p:nvPr/>
        </p:nvCxnSpPr>
        <p:spPr>
          <a:xfrm flipH="1" flipV="1">
            <a:off x="2905472" y="5337043"/>
            <a:ext cx="1234674" cy="7979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13441EE-73D4-4254-BD89-115B791D5F07}"/>
              </a:ext>
            </a:extLst>
          </p:cNvPr>
          <p:cNvSpPr txBox="1"/>
          <p:nvPr/>
        </p:nvSpPr>
        <p:spPr>
          <a:xfrm>
            <a:off x="2790691" y="2058291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411AD6-B8B1-4050-8648-85B5EAC1D49F}"/>
              </a:ext>
            </a:extLst>
          </p:cNvPr>
          <p:cNvSpPr txBox="1"/>
          <p:nvPr/>
        </p:nvSpPr>
        <p:spPr>
          <a:xfrm>
            <a:off x="4858968" y="3145504"/>
            <a:ext cx="242671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클래스로부터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0E6E7E1-CD9E-4918-A75A-74AAE70CF40D}"/>
              </a:ext>
            </a:extLst>
          </p:cNvPr>
          <p:cNvCxnSpPr>
            <a:cxnSpLocks/>
            <a:stCxn id="56" idx="7"/>
          </p:cNvCxnSpPr>
          <p:nvPr/>
        </p:nvCxnSpPr>
        <p:spPr bwMode="auto">
          <a:xfrm flipH="1" flipV="1">
            <a:off x="2918721" y="2914312"/>
            <a:ext cx="1028851" cy="18924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38292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9" grpId="0" animBg="1"/>
      <p:bldP spid="41" grpId="0" animBg="1"/>
      <p:bldP spid="12" grpId="0" animBg="1"/>
      <p:bldP spid="14" grpId="0" animBg="1"/>
      <p:bldP spid="45" grpId="0" animBg="1"/>
      <p:bldP spid="53" grpId="0" animBg="1"/>
      <p:bldP spid="56" grpId="0" animBg="1"/>
      <p:bldP spid="68" grpId="0" animBg="1"/>
      <p:bldP spid="73" grpId="0" animBg="1"/>
      <p:bldP spid="82" grpId="0" animBg="1"/>
      <p:bldP spid="83" grpId="0" animBg="1"/>
      <p:bldP spid="84" grpId="0" animBg="1"/>
      <p:bldP spid="85" grpId="0" animBg="1"/>
      <p:bldP spid="97" grpId="0" animBg="1"/>
      <p:bldP spid="98" grpId="0" animBg="1"/>
      <p:bldP spid="64" grpId="0" animBg="1"/>
      <p:bldP spid="59" grpId="0" animBg="1"/>
      <p:bldP spid="43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478" y="1157289"/>
            <a:ext cx="8535322" cy="2216750"/>
          </a:xfrm>
        </p:spPr>
        <p:txBody>
          <a:bodyPr/>
          <a:lstStyle/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에서는 템플릿이 주로 함수나 클래스에 사용됨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각 자료형들은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대응되고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해당 자료형에 대해 함수가   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호출될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템플릿으로 미리 선언된 함수가 자료형의 구분이 없이 호출이 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경우에 객체가 생성될 때 해당 자료형에 맞도록 일반화 된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형태에 맞게 생성됨</a:t>
            </a:r>
            <a:endParaRPr lang="ko-KR" altLang="en-US" sz="1800" dirty="0"/>
          </a:p>
          <a:p>
            <a:pP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템플릿을 사용하는 목적은 동일한 형식을 가지고 있을 때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달리 사용하는 경우에 중복 작성을 회피하기 위함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74038"/>
            <a:ext cx="7072362" cy="31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 멤버 함수의 외부정의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484" y="1822138"/>
            <a:ext cx="7358115" cy="47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6481"/>
            <a:ext cx="7776864" cy="520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700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A9DFD28-ABE4-8E07-65E3-660308A180D5}"/>
              </a:ext>
            </a:extLst>
          </p:cNvPr>
          <p:cNvSpPr/>
          <p:nvPr/>
        </p:nvSpPr>
        <p:spPr>
          <a:xfrm>
            <a:off x="771400" y="1314154"/>
            <a:ext cx="7624243" cy="5135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5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&lt;T&gt;::</a:t>
            </a:r>
            <a:r>
              <a:rPr lang="fr-FR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fr-FR" altLang="ko-KR" sz="12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fr-FR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C03823D-905C-1FEA-DA54-3BFB16D513DC}"/>
              </a:ext>
            </a:extLst>
          </p:cNvPr>
          <p:cNvSpPr/>
          <p:nvPr/>
        </p:nvSpPr>
        <p:spPr bwMode="auto">
          <a:xfrm>
            <a:off x="823493" y="1840555"/>
            <a:ext cx="2910580" cy="2403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D54E9D0-0904-0B49-52A1-EDC75DE2BE46}"/>
              </a:ext>
            </a:extLst>
          </p:cNvPr>
          <p:cNvSpPr/>
          <p:nvPr/>
        </p:nvSpPr>
        <p:spPr bwMode="auto">
          <a:xfrm>
            <a:off x="2077888" y="187839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F07C2-6E1E-42E2-1633-C34DADD91311}"/>
              </a:ext>
            </a:extLst>
          </p:cNvPr>
          <p:cNvSpPr/>
          <p:nvPr/>
        </p:nvSpPr>
        <p:spPr bwMode="auto">
          <a:xfrm>
            <a:off x="1734475" y="2270586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D9F6A58-9F2D-72E2-55ED-7A7228195FD0}"/>
              </a:ext>
            </a:extLst>
          </p:cNvPr>
          <p:cNvSpPr/>
          <p:nvPr/>
        </p:nvSpPr>
        <p:spPr bwMode="auto">
          <a:xfrm>
            <a:off x="2437928" y="2632644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E5FF0114-46B2-1746-4385-C9D0D126C2A9}"/>
              </a:ext>
            </a:extLst>
          </p:cNvPr>
          <p:cNvSpPr/>
          <p:nvPr/>
        </p:nvSpPr>
        <p:spPr bwMode="auto">
          <a:xfrm>
            <a:off x="2171575" y="2064691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B9BFA219-B41A-FD31-6025-A228C408BC11}"/>
              </a:ext>
            </a:extLst>
          </p:cNvPr>
          <p:cNvSpPr/>
          <p:nvPr/>
        </p:nvSpPr>
        <p:spPr bwMode="auto">
          <a:xfrm>
            <a:off x="1875216" y="2058341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1885B06-C5C1-9DC5-B7FF-4473E0AA093D}"/>
              </a:ext>
            </a:extLst>
          </p:cNvPr>
          <p:cNvSpPr/>
          <p:nvPr/>
        </p:nvSpPr>
        <p:spPr bwMode="auto">
          <a:xfrm>
            <a:off x="1734475" y="4717752"/>
            <a:ext cx="1927589" cy="2109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B2D172C-F725-8C1A-0545-734320A660FB}"/>
              </a:ext>
            </a:extLst>
          </p:cNvPr>
          <p:cNvSpPr/>
          <p:nvPr/>
        </p:nvSpPr>
        <p:spPr bwMode="auto">
          <a:xfrm>
            <a:off x="1734474" y="4953376"/>
            <a:ext cx="1999599" cy="2035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21BBD3-ECE0-A226-AD22-2B75EE2E0C3D}"/>
              </a:ext>
            </a:extLst>
          </p:cNvPr>
          <p:cNvSpPr/>
          <p:nvPr/>
        </p:nvSpPr>
        <p:spPr bwMode="auto">
          <a:xfrm>
            <a:off x="1734473" y="5309925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E102B2F-CC09-4EED-3C36-41750D9520E8}"/>
              </a:ext>
            </a:extLst>
          </p:cNvPr>
          <p:cNvSpPr/>
          <p:nvPr/>
        </p:nvSpPr>
        <p:spPr bwMode="auto">
          <a:xfrm>
            <a:off x="1734473" y="5516688"/>
            <a:ext cx="991487" cy="1928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A2A0087-A602-6AFA-860A-4E012BB42569}"/>
              </a:ext>
            </a:extLst>
          </p:cNvPr>
          <p:cNvSpPr/>
          <p:nvPr/>
        </p:nvSpPr>
        <p:spPr bwMode="auto">
          <a:xfrm>
            <a:off x="3265311" y="466839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77DE95EC-5E43-2330-FA61-62B3C1BE6A43}"/>
              </a:ext>
            </a:extLst>
          </p:cNvPr>
          <p:cNvSpPr/>
          <p:nvPr/>
        </p:nvSpPr>
        <p:spPr bwMode="auto">
          <a:xfrm>
            <a:off x="3402444" y="4897661"/>
            <a:ext cx="259620" cy="31062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FDABD155-C9AD-08C3-A839-6204CAEFC668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2104900" y="3718866"/>
            <a:ext cx="640008" cy="1263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B56BFD69-A97D-25E0-938F-B1BA78A80B71}"/>
              </a:ext>
            </a:extLst>
          </p:cNvPr>
          <p:cNvCxnSpPr>
            <a:cxnSpLocks/>
            <a:endCxn id="56" idx="2"/>
          </p:cNvCxnSpPr>
          <p:nvPr/>
        </p:nvCxnSpPr>
        <p:spPr>
          <a:xfrm flipH="1" flipV="1">
            <a:off x="2007705" y="3791975"/>
            <a:ext cx="538378" cy="978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0AFF8E4D-74D4-3242-453F-313A3C1B4711}"/>
              </a:ext>
            </a:extLst>
          </p:cNvPr>
          <p:cNvSpPr/>
          <p:nvPr/>
        </p:nvSpPr>
        <p:spPr bwMode="auto">
          <a:xfrm>
            <a:off x="2574791" y="3149959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52D30AA-6118-0F13-32E6-434DBA0CCA76}"/>
              </a:ext>
            </a:extLst>
          </p:cNvPr>
          <p:cNvSpPr/>
          <p:nvPr/>
        </p:nvSpPr>
        <p:spPr bwMode="auto">
          <a:xfrm>
            <a:off x="2915127" y="3115927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5C55896D-6F55-BBA1-5C5D-C9F0CCDFC687}"/>
              </a:ext>
            </a:extLst>
          </p:cNvPr>
          <p:cNvSpPr/>
          <p:nvPr/>
        </p:nvSpPr>
        <p:spPr bwMode="auto">
          <a:xfrm>
            <a:off x="1926328" y="448308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2A7900C4-C851-9B25-AB3F-DFE3DBF7BD5A}"/>
              </a:ext>
            </a:extLst>
          </p:cNvPr>
          <p:cNvSpPr/>
          <p:nvPr/>
        </p:nvSpPr>
        <p:spPr bwMode="auto">
          <a:xfrm>
            <a:off x="2558076" y="4386940"/>
            <a:ext cx="60557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AA921D0A-84BD-8164-780B-E1B89C240378}"/>
              </a:ext>
            </a:extLst>
          </p:cNvPr>
          <p:cNvSpPr/>
          <p:nvPr/>
        </p:nvSpPr>
        <p:spPr bwMode="auto">
          <a:xfrm>
            <a:off x="1929262" y="3606148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6D5B0DAB-9EB6-6458-0116-73C88C771957}"/>
              </a:ext>
            </a:extLst>
          </p:cNvPr>
          <p:cNvSpPr/>
          <p:nvPr/>
        </p:nvSpPr>
        <p:spPr bwMode="auto">
          <a:xfrm>
            <a:off x="2086147" y="3420321"/>
            <a:ext cx="156885" cy="1858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1731659C-FDD8-4813-53EB-EE087AD6A37A}"/>
              </a:ext>
            </a:extLst>
          </p:cNvPr>
          <p:cNvSpPr/>
          <p:nvPr/>
        </p:nvSpPr>
        <p:spPr bwMode="auto">
          <a:xfrm>
            <a:off x="2263650" y="2817166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B516C91F-0C3E-CB0F-8E38-81D918FC3DA6}"/>
              </a:ext>
            </a:extLst>
          </p:cNvPr>
          <p:cNvSpPr/>
          <p:nvPr/>
        </p:nvSpPr>
        <p:spPr bwMode="auto">
          <a:xfrm>
            <a:off x="2097006" y="2817166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7275856-0412-4B2C-190F-BC791D2435F2}"/>
              </a:ext>
            </a:extLst>
          </p:cNvPr>
          <p:cNvSpPr/>
          <p:nvPr/>
        </p:nvSpPr>
        <p:spPr bwMode="auto">
          <a:xfrm>
            <a:off x="860561" y="3397352"/>
            <a:ext cx="2541883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53E2D30B-17E7-93E8-F6DC-8B28BC2621D5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3734073" y="2138686"/>
            <a:ext cx="9572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6CCFCC6-0DF5-AAAC-2C07-7125A0FAC218}"/>
              </a:ext>
            </a:extLst>
          </p:cNvPr>
          <p:cNvSpPr/>
          <p:nvPr/>
        </p:nvSpPr>
        <p:spPr bwMode="auto">
          <a:xfrm>
            <a:off x="4691352" y="2007560"/>
            <a:ext cx="10797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E3025444-10AF-85E0-3BDF-B13ADDB01468}"/>
              </a:ext>
            </a:extLst>
          </p:cNvPr>
          <p:cNvSpPr/>
          <p:nvPr/>
        </p:nvSpPr>
        <p:spPr bwMode="auto">
          <a:xfrm>
            <a:off x="4227440" y="4415226"/>
            <a:ext cx="4031479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63532E-DC01-AB20-6A47-4DDE52DC52F7}"/>
              </a:ext>
            </a:extLst>
          </p:cNvPr>
          <p:cNvSpPr/>
          <p:nvPr/>
        </p:nvSpPr>
        <p:spPr bwMode="auto">
          <a:xfrm>
            <a:off x="4100379" y="5072622"/>
            <a:ext cx="415854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05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‘A’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9CC7AAE-8922-B473-9AAA-7815483E27E0}"/>
              </a:ext>
            </a:extLst>
          </p:cNvPr>
          <p:cNvSpPr/>
          <p:nvPr/>
        </p:nvSpPr>
        <p:spPr bwMode="auto">
          <a:xfrm>
            <a:off x="4583521" y="559889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EA60C328-CE4D-4BEF-741D-1F3F39063A6E}"/>
              </a:ext>
            </a:extLst>
          </p:cNvPr>
          <p:cNvSpPr/>
          <p:nvPr/>
        </p:nvSpPr>
        <p:spPr bwMode="auto">
          <a:xfrm>
            <a:off x="4100379" y="5979482"/>
            <a:ext cx="16446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A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5AFE223-7038-43CB-1330-9D258CFEB8D4}"/>
              </a:ext>
            </a:extLst>
          </p:cNvPr>
          <p:cNvSpPr/>
          <p:nvPr/>
        </p:nvSpPr>
        <p:spPr bwMode="auto">
          <a:xfrm>
            <a:off x="5148096" y="2710164"/>
            <a:ext cx="18723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EEC4EC26-9029-ED32-EF65-4A856394D216}"/>
              </a:ext>
            </a:extLst>
          </p:cNvPr>
          <p:cNvCxnSpPr>
            <a:cxnSpLocks/>
            <a:stCxn id="69" idx="1"/>
            <a:endCxn id="75" idx="3"/>
          </p:cNvCxnSpPr>
          <p:nvPr/>
        </p:nvCxnSpPr>
        <p:spPr>
          <a:xfrm flipH="1">
            <a:off x="3139020" y="2925929"/>
            <a:ext cx="2009076" cy="21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9432980F-B9CA-E619-5071-353F3FEDE8E7}"/>
              </a:ext>
            </a:extLst>
          </p:cNvPr>
          <p:cNvSpPr/>
          <p:nvPr/>
        </p:nvSpPr>
        <p:spPr bwMode="auto">
          <a:xfrm>
            <a:off x="5148096" y="3583109"/>
            <a:ext cx="18723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9CB34B1C-6189-F065-34E0-DAE7B76A6308}"/>
              </a:ext>
            </a:extLst>
          </p:cNvPr>
          <p:cNvCxnSpPr>
            <a:cxnSpLocks/>
            <a:stCxn id="72" idx="1"/>
            <a:endCxn id="58" idx="3"/>
          </p:cNvCxnSpPr>
          <p:nvPr/>
        </p:nvCxnSpPr>
        <p:spPr>
          <a:xfrm flipH="1">
            <a:off x="3402444" y="3798874"/>
            <a:ext cx="1745652" cy="76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E66F95C8-FFE9-0024-5212-AA8B6FA259B1}"/>
              </a:ext>
            </a:extLst>
          </p:cNvPr>
          <p:cNvSpPr/>
          <p:nvPr/>
        </p:nvSpPr>
        <p:spPr bwMode="auto">
          <a:xfrm>
            <a:off x="1756132" y="2840734"/>
            <a:ext cx="1382888" cy="17464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818623CD-819E-F3A2-58FA-134CEE989005}"/>
              </a:ext>
            </a:extLst>
          </p:cNvPr>
          <p:cNvCxnSpPr>
            <a:cxnSpLocks/>
            <a:stCxn id="66" idx="1"/>
            <a:endCxn id="42" idx="3"/>
          </p:cNvCxnSpPr>
          <p:nvPr/>
        </p:nvCxnSpPr>
        <p:spPr bwMode="auto">
          <a:xfrm rot="10800000">
            <a:off x="2725961" y="5406346"/>
            <a:ext cx="1857561" cy="32367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C3CB2D47-7869-586D-778F-3211CC4FA87F}"/>
              </a:ext>
            </a:extLst>
          </p:cNvPr>
          <p:cNvCxnSpPr>
            <a:cxnSpLocks/>
            <a:stCxn id="68" idx="1"/>
            <a:endCxn id="46" idx="3"/>
          </p:cNvCxnSpPr>
          <p:nvPr/>
        </p:nvCxnSpPr>
        <p:spPr bwMode="auto">
          <a:xfrm rot="10800000">
            <a:off x="2725961" y="5613108"/>
            <a:ext cx="1374419" cy="4975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94527E04-5A34-7389-8253-045B643AB662}"/>
              </a:ext>
            </a:extLst>
          </p:cNvPr>
          <p:cNvCxnSpPr>
            <a:cxnSpLocks/>
            <a:stCxn id="64" idx="1"/>
            <a:endCxn id="40" idx="3"/>
          </p:cNvCxnSpPr>
          <p:nvPr/>
        </p:nvCxnSpPr>
        <p:spPr bwMode="auto">
          <a:xfrm rot="10800000">
            <a:off x="3734073" y="5055131"/>
            <a:ext cx="366306" cy="22556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A59A3FD1-DDF0-29F1-4DC8-514AC9CA7214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 bwMode="auto">
          <a:xfrm rot="10800000" flipV="1">
            <a:off x="3662064" y="4623297"/>
            <a:ext cx="565376" cy="199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2B44BF33-A630-2BB6-5A85-FAF684BFBA02}"/>
              </a:ext>
            </a:extLst>
          </p:cNvPr>
          <p:cNvCxnSpPr>
            <a:cxnSpLocks/>
            <a:stCxn id="48" idx="1"/>
          </p:cNvCxnSpPr>
          <p:nvPr/>
        </p:nvCxnSpPr>
        <p:spPr>
          <a:xfrm flipH="1" flipV="1">
            <a:off x="2651443" y="2794805"/>
            <a:ext cx="646754" cy="19157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028B243-1E16-43D9-9610-4FFC2C9D68C2}"/>
              </a:ext>
            </a:extLst>
          </p:cNvPr>
          <p:cNvCxnSpPr>
            <a:cxnSpLocks/>
          </p:cNvCxnSpPr>
          <p:nvPr/>
        </p:nvCxnSpPr>
        <p:spPr>
          <a:xfrm flipH="1" flipV="1">
            <a:off x="2845079" y="2947204"/>
            <a:ext cx="839575" cy="2102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35" grpId="0" animBg="1"/>
      <p:bldP spid="2" grpId="0" animBg="1"/>
      <p:bldP spid="4" grpId="0" animBg="1"/>
      <p:bldP spid="39" grpId="0" animBg="1"/>
      <p:bldP spid="40" grpId="0" animBg="1"/>
      <p:bldP spid="42" grpId="0" animBg="1"/>
      <p:bldP spid="46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8" grpId="0" animBg="1"/>
      <p:bldP spid="20" grpId="0" animBg="1"/>
      <p:bldP spid="58" grpId="0" animBg="1"/>
      <p:bldP spid="60" grpId="0" animBg="1"/>
      <p:bldP spid="62" grpId="0" animBg="1"/>
      <p:bldP spid="64" grpId="0" animBg="1"/>
      <p:bldP spid="66" grpId="0" animBg="1"/>
      <p:bldP spid="68" grpId="0" animBg="1"/>
      <p:bldP spid="69" grpId="0" animBg="1"/>
      <p:bldP spid="72" grpId="0" animBg="1"/>
      <p:bldP spid="7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63284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매개변수가 상수인 경우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30880"/>
            <a:ext cx="7272808" cy="46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9157"/>
            <a:ext cx="8208912" cy="557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err="1">
                <a:latin typeface="맑은 고딕" pitchFamily="50" charset="-127"/>
                <a:ea typeface="맑은 고딕" pitchFamily="50" charset="-127"/>
              </a:rPr>
              <a:t>const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29558" y="1573255"/>
            <a:ext cx="79296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const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변수는 어떠한 변수를 상수화 하고자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내부에서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바뀌지 않도록 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변경하면 컴파일시 에러가 발생</a:t>
            </a: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2EDF51-83A0-4B96-867B-DB21B8CA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715200" cy="382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9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9EBC806-BE7B-AFC3-04C6-9CE18C539616}"/>
              </a:ext>
            </a:extLst>
          </p:cNvPr>
          <p:cNvSpPr/>
          <p:nvPr/>
        </p:nvSpPr>
        <p:spPr>
          <a:xfrm>
            <a:off x="838944" y="1196752"/>
            <a:ext cx="7549480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m;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	</a:t>
            </a:r>
          </a:p>
          <a:p>
            <a:pPr marR="0" algn="l" rtl="0"/>
            <a:r>
              <a:rPr lang="pt-B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MyClass(T n) { m = n; }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 &lt;class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&lt;T,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k&gt;::print(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 </a:t>
            </a:r>
            <a:r>
              <a:rPr lang="fr-FR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k = " 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k &lt;&lt; </a:t>
            </a:r>
            <a:r>
              <a:rPr lang="fr-FR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print()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0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const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MC1(10);</a:t>
            </a:r>
          </a:p>
          <a:p>
            <a:pPr marR="0" algn="l" rtl="0"/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MyClass&lt;</a:t>
            </a:r>
            <a:r>
              <a:rPr lang="sv-SE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val + 100&gt; MC2(</a:t>
            </a:r>
            <a:r>
              <a:rPr lang="sv-SE" altLang="ko-KR" sz="125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sv-SE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MC1.print();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MC2.print();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381AE50-B12B-96A8-EF4E-73E76EEEAC53}"/>
              </a:ext>
            </a:extLst>
          </p:cNvPr>
          <p:cNvSpPr/>
          <p:nvPr/>
        </p:nvSpPr>
        <p:spPr bwMode="auto">
          <a:xfrm>
            <a:off x="878904" y="1628800"/>
            <a:ext cx="5266928" cy="24889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B30ADC8-100A-018A-41BE-11ACD1151D9B}"/>
              </a:ext>
            </a:extLst>
          </p:cNvPr>
          <p:cNvSpPr/>
          <p:nvPr/>
        </p:nvSpPr>
        <p:spPr bwMode="auto">
          <a:xfrm>
            <a:off x="915972" y="3185597"/>
            <a:ext cx="4599741" cy="81833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ABCB951-A03F-20DA-61B1-5A44B5B05FEF}"/>
              </a:ext>
            </a:extLst>
          </p:cNvPr>
          <p:cNvSpPr/>
          <p:nvPr/>
        </p:nvSpPr>
        <p:spPr bwMode="auto">
          <a:xfrm>
            <a:off x="1789235" y="2681621"/>
            <a:ext cx="1332261" cy="17629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428CCE3A-4B64-2A07-0C42-757DB697C59C}"/>
              </a:ext>
            </a:extLst>
          </p:cNvPr>
          <p:cNvSpPr/>
          <p:nvPr/>
        </p:nvSpPr>
        <p:spPr bwMode="auto">
          <a:xfrm>
            <a:off x="2593404" y="1924050"/>
            <a:ext cx="628997" cy="1433832"/>
          </a:xfrm>
          <a:custGeom>
            <a:avLst/>
            <a:gdLst>
              <a:gd name="connsiteX0" fmla="*/ 0 w 628997"/>
              <a:gd name="connsiteY0" fmla="*/ 0 h 1433832"/>
              <a:gd name="connsiteX1" fmla="*/ 628650 w 628997"/>
              <a:gd name="connsiteY1" fmla="*/ 857250 h 1433832"/>
              <a:gd name="connsiteX2" fmla="*/ 104775 w 628997"/>
              <a:gd name="connsiteY2" fmla="*/ 1400175 h 143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997" h="1433832">
                <a:moveTo>
                  <a:pt x="0" y="0"/>
                </a:moveTo>
                <a:cubicBezTo>
                  <a:pt x="305594" y="311944"/>
                  <a:pt x="611188" y="623888"/>
                  <a:pt x="628650" y="857250"/>
                </a:cubicBezTo>
                <a:cubicBezTo>
                  <a:pt x="646112" y="1090612"/>
                  <a:pt x="0" y="1563688"/>
                  <a:pt x="104775" y="14001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5DF9DA55-EE26-6F4E-CDC0-FC01D289C111}"/>
              </a:ext>
            </a:extLst>
          </p:cNvPr>
          <p:cNvSpPr/>
          <p:nvPr/>
        </p:nvSpPr>
        <p:spPr bwMode="auto">
          <a:xfrm>
            <a:off x="1786778" y="5052691"/>
            <a:ext cx="2699652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AF66A08-674A-0EE2-64FC-15E1B0FA70FA}"/>
              </a:ext>
            </a:extLst>
          </p:cNvPr>
          <p:cNvSpPr/>
          <p:nvPr/>
        </p:nvSpPr>
        <p:spPr bwMode="auto">
          <a:xfrm>
            <a:off x="1786779" y="4889063"/>
            <a:ext cx="2126805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B997820-B0C3-59F7-18C3-A944CE797050}"/>
              </a:ext>
            </a:extLst>
          </p:cNvPr>
          <p:cNvSpPr/>
          <p:nvPr/>
        </p:nvSpPr>
        <p:spPr bwMode="auto">
          <a:xfrm>
            <a:off x="1786779" y="5415675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0A6FDF0-8219-ACC2-42C4-1FFEA650DFBE}"/>
              </a:ext>
            </a:extLst>
          </p:cNvPr>
          <p:cNvSpPr/>
          <p:nvPr/>
        </p:nvSpPr>
        <p:spPr bwMode="auto">
          <a:xfrm>
            <a:off x="1794039" y="5609143"/>
            <a:ext cx="974677" cy="1934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09F7541-5C5F-1A32-B93D-BA686A8DAD26}"/>
              </a:ext>
            </a:extLst>
          </p:cNvPr>
          <p:cNvSpPr/>
          <p:nvPr/>
        </p:nvSpPr>
        <p:spPr bwMode="auto">
          <a:xfrm>
            <a:off x="1786778" y="4684549"/>
            <a:ext cx="1550742" cy="1934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7DFCC86A-79B1-8FFC-7504-C6F6022B5B7F}"/>
              </a:ext>
            </a:extLst>
          </p:cNvPr>
          <p:cNvSpPr/>
          <p:nvPr/>
        </p:nvSpPr>
        <p:spPr bwMode="auto">
          <a:xfrm>
            <a:off x="2692850" y="4417908"/>
            <a:ext cx="323293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37D1586-E469-9814-6489-D5969033D51D}"/>
              </a:ext>
            </a:extLst>
          </p:cNvPr>
          <p:cNvSpPr/>
          <p:nvPr/>
        </p:nvSpPr>
        <p:spPr bwMode="auto">
          <a:xfrm>
            <a:off x="3147395" y="4207187"/>
            <a:ext cx="372955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F3E88FC-84F6-ED16-31C3-70CAC20B6965}"/>
              </a:ext>
            </a:extLst>
          </p:cNvPr>
          <p:cNvSpPr/>
          <p:nvPr/>
        </p:nvSpPr>
        <p:spPr bwMode="auto">
          <a:xfrm>
            <a:off x="1841909" y="4401211"/>
            <a:ext cx="473129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9A27FAC0-066B-6F11-EF0D-817627397171}"/>
              </a:ext>
            </a:extLst>
          </p:cNvPr>
          <p:cNvSpPr/>
          <p:nvPr/>
        </p:nvSpPr>
        <p:spPr bwMode="auto">
          <a:xfrm>
            <a:off x="2365380" y="4166023"/>
            <a:ext cx="580856" cy="2000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E6F7DF8-F1B5-48D7-8BDD-F136F79025EA}"/>
              </a:ext>
            </a:extLst>
          </p:cNvPr>
          <p:cNvSpPr/>
          <p:nvPr/>
        </p:nvSpPr>
        <p:spPr bwMode="auto">
          <a:xfrm>
            <a:off x="2899153" y="5048451"/>
            <a:ext cx="760513" cy="21068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AC53C7B4-D353-AFEA-47D4-7A178609F7CC}"/>
              </a:ext>
            </a:extLst>
          </p:cNvPr>
          <p:cNvSpPr/>
          <p:nvPr/>
        </p:nvSpPr>
        <p:spPr bwMode="auto">
          <a:xfrm>
            <a:off x="2787318" y="4828458"/>
            <a:ext cx="285967" cy="24437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9055571C-C2FD-6E75-9A7D-458CBD8E358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6145832" y="1792924"/>
            <a:ext cx="7755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9F374CBF-C69C-C760-CCE9-D650081CB298}"/>
              </a:ext>
            </a:extLst>
          </p:cNvPr>
          <p:cNvSpPr/>
          <p:nvPr/>
        </p:nvSpPr>
        <p:spPr bwMode="auto">
          <a:xfrm>
            <a:off x="6921423" y="1661798"/>
            <a:ext cx="1080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E0D52DA7-79AA-E8A8-3351-225A427D8B10}"/>
              </a:ext>
            </a:extLst>
          </p:cNvPr>
          <p:cNvSpPr/>
          <p:nvPr/>
        </p:nvSpPr>
        <p:spPr bwMode="auto">
          <a:xfrm>
            <a:off x="4694930" y="4437112"/>
            <a:ext cx="275739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</a:t>
            </a: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정수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1CB07179-093D-095F-9F5D-41A82C287D9D}"/>
              </a:ext>
            </a:extLst>
          </p:cNvPr>
          <p:cNvSpPr/>
          <p:nvPr/>
        </p:nvSpPr>
        <p:spPr bwMode="auto">
          <a:xfrm>
            <a:off x="3762841" y="5534467"/>
            <a:ext cx="153622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m = 10 k= 100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4C42BA88-38F1-5EF6-82B2-B878F93F0CD1}"/>
              </a:ext>
            </a:extLst>
          </p:cNvPr>
          <p:cNvSpPr/>
          <p:nvPr/>
        </p:nvSpPr>
        <p:spPr bwMode="auto">
          <a:xfrm>
            <a:off x="3418360" y="6021807"/>
            <a:ext cx="153622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MC2.m, k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=&gt;m = A, k = 200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D8DAE0-6417-1E46-1921-A7DFD21D26F8}"/>
              </a:ext>
            </a:extLst>
          </p:cNvPr>
          <p:cNvSpPr/>
          <p:nvPr/>
        </p:nvSpPr>
        <p:spPr bwMode="auto">
          <a:xfrm>
            <a:off x="4632503" y="2583390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A01B5A5-69EC-3984-4E22-D28384F4BDC9}"/>
              </a:ext>
            </a:extLst>
          </p:cNvPr>
          <p:cNvCxnSpPr>
            <a:cxnSpLocks/>
            <a:stCxn id="73" idx="1"/>
            <a:endCxn id="34" idx="3"/>
          </p:cNvCxnSpPr>
          <p:nvPr/>
        </p:nvCxnSpPr>
        <p:spPr>
          <a:xfrm flipH="1" flipV="1">
            <a:off x="3121496" y="2769768"/>
            <a:ext cx="1511007" cy="29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5CFAE49-6489-DE30-B148-A7215FE35F61}"/>
              </a:ext>
            </a:extLst>
          </p:cNvPr>
          <p:cNvSpPr/>
          <p:nvPr/>
        </p:nvSpPr>
        <p:spPr bwMode="auto">
          <a:xfrm>
            <a:off x="5892483" y="3380885"/>
            <a:ext cx="19048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 멤버 함수의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5D903CF8-6063-126C-BC7E-40981C656D8A}"/>
              </a:ext>
            </a:extLst>
          </p:cNvPr>
          <p:cNvCxnSpPr>
            <a:cxnSpLocks/>
            <a:stCxn id="75" idx="1"/>
            <a:endCxn id="32" idx="3"/>
          </p:cNvCxnSpPr>
          <p:nvPr/>
        </p:nvCxnSpPr>
        <p:spPr>
          <a:xfrm flipH="1" flipV="1">
            <a:off x="5515713" y="3594765"/>
            <a:ext cx="376770" cy="1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B7FFD18-D997-6750-97E0-C3A0B5AE8D41}"/>
              </a:ext>
            </a:extLst>
          </p:cNvPr>
          <p:cNvSpPr/>
          <p:nvPr/>
        </p:nvSpPr>
        <p:spPr bwMode="auto">
          <a:xfrm>
            <a:off x="4672825" y="4076448"/>
            <a:ext cx="23267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반드시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변수 선언해야 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0033388-97BC-5FC9-AD2B-68680967E76F}"/>
              </a:ext>
            </a:extLst>
          </p:cNvPr>
          <p:cNvSpPr/>
          <p:nvPr/>
        </p:nvSpPr>
        <p:spPr bwMode="auto">
          <a:xfrm>
            <a:off x="2106342" y="1764974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C996AA14-8012-B982-5B28-27FCDA86CCE5}"/>
              </a:ext>
            </a:extLst>
          </p:cNvPr>
          <p:cNvSpPr/>
          <p:nvPr/>
        </p:nvSpPr>
        <p:spPr bwMode="auto">
          <a:xfrm>
            <a:off x="2512539" y="177866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E771DDD-ADE5-E3AF-B84A-8C312F8F3072}"/>
              </a:ext>
            </a:extLst>
          </p:cNvPr>
          <p:cNvSpPr/>
          <p:nvPr/>
        </p:nvSpPr>
        <p:spPr bwMode="auto">
          <a:xfrm>
            <a:off x="1807024" y="213276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6D180346-7C6B-5B70-025B-B6A73E2EB7A6}"/>
              </a:ext>
            </a:extLst>
          </p:cNvPr>
          <p:cNvSpPr/>
          <p:nvPr/>
        </p:nvSpPr>
        <p:spPr bwMode="auto">
          <a:xfrm>
            <a:off x="2442219" y="247611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EFC99812-9ABF-AAC9-B14F-A5F554C4C513}"/>
              </a:ext>
            </a:extLst>
          </p:cNvPr>
          <p:cNvSpPr/>
          <p:nvPr/>
        </p:nvSpPr>
        <p:spPr bwMode="auto">
          <a:xfrm>
            <a:off x="2113007" y="3211261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8FC8A43-1A0A-A935-950A-3A4BA99E4830}"/>
              </a:ext>
            </a:extLst>
          </p:cNvPr>
          <p:cNvSpPr/>
          <p:nvPr/>
        </p:nvSpPr>
        <p:spPr bwMode="auto">
          <a:xfrm>
            <a:off x="2508041" y="3226772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1723428C-5147-9A3D-7911-5EFF141B3873}"/>
              </a:ext>
            </a:extLst>
          </p:cNvPr>
          <p:cNvSpPr/>
          <p:nvPr/>
        </p:nvSpPr>
        <p:spPr bwMode="auto">
          <a:xfrm>
            <a:off x="1953695" y="3408163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69928BAA-C86E-8DD4-41D6-9034B625D142}"/>
              </a:ext>
            </a:extLst>
          </p:cNvPr>
          <p:cNvSpPr/>
          <p:nvPr/>
        </p:nvSpPr>
        <p:spPr bwMode="auto">
          <a:xfrm>
            <a:off x="2099744" y="3410016"/>
            <a:ext cx="159689" cy="1648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C1409766-1761-CF4F-1134-128F3A27B857}"/>
              </a:ext>
            </a:extLst>
          </p:cNvPr>
          <p:cNvCxnSpPr>
            <a:cxnSpLocks/>
            <a:stCxn id="70" idx="1"/>
            <a:endCxn id="40" idx="3"/>
          </p:cNvCxnSpPr>
          <p:nvPr/>
        </p:nvCxnSpPr>
        <p:spPr bwMode="auto">
          <a:xfrm rot="10800000">
            <a:off x="2761457" y="5512410"/>
            <a:ext cx="1001385" cy="23782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AE800BED-B94B-9C07-754C-3FBBF086AB9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70842" y="5717582"/>
            <a:ext cx="657234" cy="4968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1012AE31-512B-B11E-542B-A00EDEF0462B}"/>
              </a:ext>
            </a:extLst>
          </p:cNvPr>
          <p:cNvCxnSpPr>
            <a:cxnSpLocks/>
            <a:stCxn id="88" idx="1"/>
            <a:endCxn id="44" idx="3"/>
          </p:cNvCxnSpPr>
          <p:nvPr/>
        </p:nvCxnSpPr>
        <p:spPr bwMode="auto">
          <a:xfrm rot="10800000" flipV="1">
            <a:off x="3337521" y="4207573"/>
            <a:ext cx="1335305" cy="5737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F35EBF20-A06E-FC91-FBAA-E404BFE1680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851921" y="5237512"/>
            <a:ext cx="1620000" cy="2137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EE3D918B-0A81-0C21-738A-075DCF267A2E}"/>
              </a:ext>
            </a:extLst>
          </p:cNvPr>
          <p:cNvCxnSpPr>
            <a:cxnSpLocks/>
            <a:stCxn id="66" idx="1"/>
            <a:endCxn id="38" idx="3"/>
          </p:cNvCxnSpPr>
          <p:nvPr/>
        </p:nvCxnSpPr>
        <p:spPr bwMode="auto">
          <a:xfrm rot="10800000" flipV="1">
            <a:off x="3913584" y="4737516"/>
            <a:ext cx="781346" cy="2339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5C4CA8E8-AB44-4B14-421C-8A6BCD368840}"/>
              </a:ext>
            </a:extLst>
          </p:cNvPr>
          <p:cNvSpPr/>
          <p:nvPr/>
        </p:nvSpPr>
        <p:spPr bwMode="auto">
          <a:xfrm>
            <a:off x="5467561" y="5149425"/>
            <a:ext cx="2676524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6843474-6C8A-9F37-AD6A-D0D53238AA57}"/>
              </a:ext>
            </a:extLst>
          </p:cNvPr>
          <p:cNvCxnSpPr>
            <a:cxnSpLocks/>
          </p:cNvCxnSpPr>
          <p:nvPr/>
        </p:nvCxnSpPr>
        <p:spPr>
          <a:xfrm flipH="1" flipV="1">
            <a:off x="1966713" y="3579401"/>
            <a:ext cx="595436" cy="1361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A91652B-A5BE-89DA-C76C-6F00671DB76D}"/>
              </a:ext>
            </a:extLst>
          </p:cNvPr>
          <p:cNvCxnSpPr>
            <a:cxnSpLocks/>
          </p:cNvCxnSpPr>
          <p:nvPr/>
        </p:nvCxnSpPr>
        <p:spPr>
          <a:xfrm flipH="1" flipV="1">
            <a:off x="2144473" y="3605962"/>
            <a:ext cx="616982" cy="15224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30502752-F4B8-6DEB-8F00-5F5DF4043D89}"/>
              </a:ext>
            </a:extLst>
          </p:cNvPr>
          <p:cNvCxnSpPr>
            <a:cxnSpLocks/>
            <a:stCxn id="54" idx="0"/>
            <a:endCxn id="57" idx="2"/>
          </p:cNvCxnSpPr>
          <p:nvPr/>
        </p:nvCxnSpPr>
        <p:spPr>
          <a:xfrm flipH="1" flipV="1">
            <a:off x="2592384" y="1943519"/>
            <a:ext cx="337918" cy="28849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9A93B3B-52A4-A6D8-AB0A-F35014EB5ABC}"/>
              </a:ext>
            </a:extLst>
          </p:cNvPr>
          <p:cNvCxnSpPr>
            <a:cxnSpLocks/>
            <a:stCxn id="6" idx="0"/>
            <a:endCxn id="2" idx="0"/>
          </p:cNvCxnSpPr>
          <p:nvPr/>
        </p:nvCxnSpPr>
        <p:spPr>
          <a:xfrm flipH="1" flipV="1">
            <a:off x="2593404" y="1924050"/>
            <a:ext cx="686006" cy="31244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자유형: 도형 66">
            <a:extLst>
              <a:ext uri="{FF2B5EF4-FFF2-40B4-BE49-F238E27FC236}">
                <a16:creationId xmlns:a16="http://schemas.microsoft.com/office/drawing/2014/main" id="{A8DCD81D-BF1A-43D2-B4E2-FCB59643EDA9}"/>
              </a:ext>
            </a:extLst>
          </p:cNvPr>
          <p:cNvSpPr/>
          <p:nvPr/>
        </p:nvSpPr>
        <p:spPr bwMode="auto">
          <a:xfrm>
            <a:off x="2171575" y="1923182"/>
            <a:ext cx="470360" cy="558867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자유형: 도형 68">
            <a:extLst>
              <a:ext uri="{FF2B5EF4-FFF2-40B4-BE49-F238E27FC236}">
                <a16:creationId xmlns:a16="http://schemas.microsoft.com/office/drawing/2014/main" id="{2FE0E408-AA6C-472F-A3AF-D632955C385C}"/>
              </a:ext>
            </a:extLst>
          </p:cNvPr>
          <p:cNvSpPr/>
          <p:nvPr/>
        </p:nvSpPr>
        <p:spPr bwMode="auto">
          <a:xfrm>
            <a:off x="1875216" y="1916832"/>
            <a:ext cx="386796" cy="499475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자유형: 도형 70">
            <a:extLst>
              <a:ext uri="{FF2B5EF4-FFF2-40B4-BE49-F238E27FC236}">
                <a16:creationId xmlns:a16="http://schemas.microsoft.com/office/drawing/2014/main" id="{3A8EA5DD-75C0-43B2-A491-C7E6801CFAD9}"/>
              </a:ext>
            </a:extLst>
          </p:cNvPr>
          <p:cNvSpPr/>
          <p:nvPr/>
        </p:nvSpPr>
        <p:spPr bwMode="auto">
          <a:xfrm>
            <a:off x="2263650" y="2636912"/>
            <a:ext cx="324963" cy="673100"/>
          </a:xfrm>
          <a:custGeom>
            <a:avLst/>
            <a:gdLst>
              <a:gd name="connsiteX0" fmla="*/ 241300 w 324963"/>
              <a:gd name="connsiteY0" fmla="*/ 0 h 673100"/>
              <a:gd name="connsiteX1" fmla="*/ 311150 w 324963"/>
              <a:gd name="connsiteY1" fmla="*/ 292100 h 673100"/>
              <a:gd name="connsiteX2" fmla="*/ 0 w 324963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963" h="673100">
                <a:moveTo>
                  <a:pt x="241300" y="0"/>
                </a:moveTo>
                <a:cubicBezTo>
                  <a:pt x="296333" y="89958"/>
                  <a:pt x="351367" y="179917"/>
                  <a:pt x="311150" y="292100"/>
                </a:cubicBezTo>
                <a:cubicBezTo>
                  <a:pt x="270933" y="404283"/>
                  <a:pt x="21167" y="613833"/>
                  <a:pt x="0" y="6731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자유형: 도형 79">
            <a:extLst>
              <a:ext uri="{FF2B5EF4-FFF2-40B4-BE49-F238E27FC236}">
                <a16:creationId xmlns:a16="http://schemas.microsoft.com/office/drawing/2014/main" id="{3F725824-4F61-452D-B7AD-19685623D6F2}"/>
              </a:ext>
            </a:extLst>
          </p:cNvPr>
          <p:cNvSpPr/>
          <p:nvPr/>
        </p:nvSpPr>
        <p:spPr bwMode="auto">
          <a:xfrm>
            <a:off x="2097006" y="2636912"/>
            <a:ext cx="395244" cy="938383"/>
          </a:xfrm>
          <a:custGeom>
            <a:avLst/>
            <a:gdLst>
              <a:gd name="connsiteX0" fmla="*/ 395244 w 395244"/>
              <a:gd name="connsiteY0" fmla="*/ 0 h 938383"/>
              <a:gd name="connsiteX1" fmla="*/ 230144 w 395244"/>
              <a:gd name="connsiteY1" fmla="*/ 755650 h 938383"/>
              <a:gd name="connsiteX2" fmla="*/ 7894 w 395244"/>
              <a:gd name="connsiteY2" fmla="*/ 901700 h 9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244" h="938383">
                <a:moveTo>
                  <a:pt x="395244" y="0"/>
                </a:moveTo>
                <a:cubicBezTo>
                  <a:pt x="344973" y="302683"/>
                  <a:pt x="294702" y="605367"/>
                  <a:pt x="230144" y="755650"/>
                </a:cubicBezTo>
                <a:cubicBezTo>
                  <a:pt x="165586" y="905933"/>
                  <a:pt x="-42906" y="991658"/>
                  <a:pt x="7894" y="9017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자유형: 도형 85">
            <a:extLst>
              <a:ext uri="{FF2B5EF4-FFF2-40B4-BE49-F238E27FC236}">
                <a16:creationId xmlns:a16="http://schemas.microsoft.com/office/drawing/2014/main" id="{36169E4C-4074-4951-9241-31FE97B39D0F}"/>
              </a:ext>
            </a:extLst>
          </p:cNvPr>
          <p:cNvSpPr/>
          <p:nvPr/>
        </p:nvSpPr>
        <p:spPr bwMode="auto">
          <a:xfrm>
            <a:off x="2256695" y="3380886"/>
            <a:ext cx="430258" cy="195277"/>
          </a:xfrm>
          <a:custGeom>
            <a:avLst/>
            <a:gdLst>
              <a:gd name="connsiteX0" fmla="*/ 293184 w 386796"/>
              <a:gd name="connsiteY0" fmla="*/ 0 h 499475"/>
              <a:gd name="connsiteX1" fmla="*/ 369384 w 386796"/>
              <a:gd name="connsiteY1" fmla="*/ 473075 h 499475"/>
              <a:gd name="connsiteX2" fmla="*/ 1084 w 386796"/>
              <a:gd name="connsiteY2" fmla="*/ 412750 h 49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796" h="499475">
                <a:moveTo>
                  <a:pt x="293184" y="0"/>
                </a:moveTo>
                <a:cubicBezTo>
                  <a:pt x="355625" y="202141"/>
                  <a:pt x="418067" y="404283"/>
                  <a:pt x="369384" y="473075"/>
                </a:cubicBezTo>
                <a:cubicBezTo>
                  <a:pt x="320701" y="541867"/>
                  <a:pt x="-21670" y="459846"/>
                  <a:pt x="1084" y="4127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149D46C0-8C18-4712-A3CF-63C2D9F36E98}"/>
              </a:ext>
            </a:extLst>
          </p:cNvPr>
          <p:cNvSpPr/>
          <p:nvPr/>
        </p:nvSpPr>
        <p:spPr bwMode="auto">
          <a:xfrm>
            <a:off x="3555353" y="4797152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FE2E9A84-E620-4D9C-8150-3AB0CC0CC087}"/>
              </a:ext>
            </a:extLst>
          </p:cNvPr>
          <p:cNvCxnSpPr>
            <a:cxnSpLocks/>
          </p:cNvCxnSpPr>
          <p:nvPr/>
        </p:nvCxnSpPr>
        <p:spPr>
          <a:xfrm flipH="1" flipV="1">
            <a:off x="2708364" y="2600252"/>
            <a:ext cx="912708" cy="222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339C23D-79FB-4584-A4E6-C5E880A2025D}"/>
              </a:ext>
            </a:extLst>
          </p:cNvPr>
          <p:cNvSpPr/>
          <p:nvPr/>
        </p:nvSpPr>
        <p:spPr bwMode="auto">
          <a:xfrm>
            <a:off x="3556886" y="4432427"/>
            <a:ext cx="246956" cy="2212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E97E7421-88FA-42E5-A8FD-5C113644CAA2}"/>
              </a:ext>
            </a:extLst>
          </p:cNvPr>
          <p:cNvSpPr/>
          <p:nvPr/>
        </p:nvSpPr>
        <p:spPr bwMode="auto">
          <a:xfrm>
            <a:off x="4067548" y="4498985"/>
            <a:ext cx="223892" cy="19582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‘A’</a:t>
            </a:r>
            <a:endParaRPr kumimoji="1" lang="ko-KR" altLang="en-US" sz="12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9551C9D9-AE84-4045-9F2B-EE5B61E86C98}"/>
              </a:ext>
            </a:extLst>
          </p:cNvPr>
          <p:cNvCxnSpPr>
            <a:cxnSpLocks/>
            <a:stCxn id="89" idx="0"/>
          </p:cNvCxnSpPr>
          <p:nvPr/>
        </p:nvCxnSpPr>
        <p:spPr>
          <a:xfrm flipH="1" flipV="1">
            <a:off x="2787319" y="2650430"/>
            <a:ext cx="1495434" cy="23627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EF11AF49-7934-4AED-9E9F-2302248CEF60}"/>
              </a:ext>
            </a:extLst>
          </p:cNvPr>
          <p:cNvSpPr/>
          <p:nvPr/>
        </p:nvSpPr>
        <p:spPr bwMode="auto">
          <a:xfrm>
            <a:off x="4170473" y="5013176"/>
            <a:ext cx="224559" cy="28803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28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2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50" grpId="0" animBg="1"/>
      <p:bldP spid="51" grpId="0" animBg="1"/>
      <p:bldP spid="52" grpId="0" animBg="1"/>
      <p:bldP spid="53" grpId="0" animBg="1"/>
      <p:bldP spid="6" grpId="0" animBg="1"/>
      <p:bldP spid="54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75" grpId="0" animBg="1"/>
      <p:bldP spid="88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77" grpId="0" animBg="1"/>
      <p:bldP spid="68" grpId="0" animBg="1"/>
      <p:bldP spid="67" grpId="0" animBg="1"/>
      <p:bldP spid="69" grpId="0" animBg="1"/>
      <p:bldP spid="71" grpId="0" animBg="1"/>
      <p:bldP spid="80" grpId="0" animBg="1"/>
      <p:bldP spid="86" grpId="0" animBg="1"/>
      <p:bldP spid="55" grpId="0" animBg="1"/>
      <p:bldP spid="84" grpId="0" animBg="1"/>
      <p:bldP spid="85" grpId="0" animBg="1"/>
      <p:bldP spid="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56084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174" y="1268760"/>
            <a:ext cx="8642826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7)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 템플릿 클래스의 멤버 함수의 중복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이름은 동일하고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개수나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등의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속성이 달라야 함</a:t>
            </a:r>
            <a:endParaRPr lang="en-US" altLang="ko-KR" sz="18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85" y="2132856"/>
            <a:ext cx="7275555" cy="440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1CFFC04-51B9-48AE-82DA-195A16C7596D}" type="slidenum">
              <a:rPr lang="en-US" altLang="ko-KR"/>
              <a:pPr lvl="0">
                <a:defRPr/>
              </a:pPr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2. </a:t>
            </a:r>
            <a:r>
              <a:rPr lang="ko-KR" altLang="en-US" sz="2000" b="1">
                <a:solidFill>
                  <a:srgbClr val="271E98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2000" b="1">
                <a:solidFill>
                  <a:srgbClr val="271E98"/>
                </a:solidFill>
                <a:latin typeface="맑은 고딕"/>
                <a:ea typeface="맑은 고딕"/>
              </a:rPr>
              <a:t>(template function)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endParaRPr lang="en-US" altLang="ko-KR" sz="1800" b="1">
              <a:solidFill>
                <a:srgbClr val="271E98"/>
              </a:solidFill>
              <a:latin typeface="맑은 고딕"/>
              <a:ea typeface="맑은 고딕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800" b="1">
                <a:solidFill>
                  <a:srgbClr val="271E98"/>
                </a:solidFill>
                <a:latin typeface="맑은 고딕"/>
                <a:ea typeface="맑은 고딕"/>
              </a:rPr>
              <a:t>    1) </a:t>
            </a:r>
            <a:r>
              <a:rPr lang="ko-KR" altLang="en-US" sz="1800" b="1">
                <a:solidFill>
                  <a:srgbClr val="271E98"/>
                </a:solidFill>
                <a:latin typeface="맑은 고딕"/>
                <a:ea typeface="맑은 고딕"/>
              </a:rPr>
              <a:t>함수의 중복 작성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  <a:defRPr/>
            </a:pPr>
            <a:r>
              <a:rPr lang="en-US" altLang="ko-KR" sz="1600" b="1">
                <a:solidFill>
                  <a:srgbClr val="271E98"/>
                </a:solidFill>
                <a:latin typeface="맑은 고딕"/>
                <a:ea typeface="맑은 고딕"/>
              </a:rPr>
              <a:t>        </a:t>
            </a:r>
            <a:endParaRPr lang="en-US" altLang="ko-KR" sz="1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071538" y="2786059"/>
            <a:ext cx="7572428" cy="2500329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9" name="내용 개체 틀 2"/>
          <p:cNvSpPr txBox="1"/>
          <p:nvPr/>
        </p:nvSpPr>
        <p:spPr>
          <a:xfrm>
            <a:off x="1009680" y="2143116"/>
            <a:ext cx="7920038" cy="3151187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두 수의 합을 구하는 함수 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SUM()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은 서로 기능은 같으나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 처리하는 자료형이</a:t>
            </a:r>
            <a:b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다르면 각각 함수를 중복해서 작성해야 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함수의 중복 작성을 피하기 위하여 사용하는 것을 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(template function)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latin typeface="맑은 고딕"/>
                <a:ea typeface="맑은 고딕"/>
              </a:rPr>
              <a:t>또는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/>
                <a:ea typeface="맑은 고딕"/>
              </a:rPr>
              <a:t>제너릭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 함수</a:t>
            </a:r>
            <a:r>
              <a:rPr lang="en-US" altLang="ko-KR" sz="1600" b="1" dirty="0">
                <a:solidFill>
                  <a:srgbClr val="FF0000"/>
                </a:solidFill>
                <a:latin typeface="맑은 고딕"/>
                <a:ea typeface="맑은 고딕"/>
              </a:rPr>
              <a:t>(generic function)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라고</a:t>
            </a:r>
            <a:r>
              <a:rPr lang="en-US" altLang="ko-KR" sz="1600" b="1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/>
                <a:ea typeface="맑은 고딕"/>
              </a:rPr>
              <a:t>함</a:t>
            </a:r>
            <a:r>
              <a:rPr lang="en-US" altLang="ko-KR" sz="1600" b="1" dirty="0"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296C8A8-A7F7-490A-A9B7-E205E67AB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380637"/>
            <a:ext cx="87915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62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D61E2EF-E17D-FE9B-FE4B-541587255334}"/>
              </a:ext>
            </a:extLst>
          </p:cNvPr>
          <p:cNvSpPr/>
          <p:nvPr/>
        </p:nvSpPr>
        <p:spPr>
          <a:xfrm>
            <a:off x="799231" y="1163092"/>
            <a:ext cx="7553860" cy="54202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num&gt;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(T Array[])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Array[num]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Array[],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)Array[n]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printElement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a[6] = {33, 34, 35, 36, 37, 38};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b[6] = {20, 21, 22, 23, 24, 25};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fr-FR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double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c[6] = {10.1, 10.2, 10.3, 10.4, 10.5, 10.6};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0&gt;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1&gt; MC2;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2&gt; MC3;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MC1.printElement(a, 0);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MC1.printElement(a);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MC2.printElement(b);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MC3.printElement(c);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F19A6AE-F98D-A1A3-D817-6DDF1769716B}"/>
              </a:ext>
            </a:extLst>
          </p:cNvPr>
          <p:cNvSpPr/>
          <p:nvPr/>
        </p:nvSpPr>
        <p:spPr bwMode="auto">
          <a:xfrm>
            <a:off x="835743" y="1628801"/>
            <a:ext cx="3934272" cy="20882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3E95DA-054E-DC58-560F-B74E7FC5067B}"/>
              </a:ext>
            </a:extLst>
          </p:cNvPr>
          <p:cNvSpPr/>
          <p:nvPr/>
        </p:nvSpPr>
        <p:spPr bwMode="auto">
          <a:xfrm>
            <a:off x="1745679" y="2094510"/>
            <a:ext cx="2880320" cy="6864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D3C195EB-C0FE-DA74-1411-4514A06DC07D}"/>
              </a:ext>
            </a:extLst>
          </p:cNvPr>
          <p:cNvSpPr/>
          <p:nvPr/>
        </p:nvSpPr>
        <p:spPr bwMode="auto">
          <a:xfrm>
            <a:off x="1745679" y="2879999"/>
            <a:ext cx="2880320" cy="62100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CF4EFF-7FC5-0ADC-9B24-CF35607502B4}"/>
              </a:ext>
            </a:extLst>
          </p:cNvPr>
          <p:cNvSpPr/>
          <p:nvPr/>
        </p:nvSpPr>
        <p:spPr bwMode="auto">
          <a:xfrm>
            <a:off x="1817687" y="472514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22F12F9-FC5E-528A-EE32-0F86008F0912}"/>
              </a:ext>
            </a:extLst>
          </p:cNvPr>
          <p:cNvSpPr/>
          <p:nvPr/>
        </p:nvSpPr>
        <p:spPr bwMode="auto">
          <a:xfrm>
            <a:off x="1817687" y="5021540"/>
            <a:ext cx="15925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7D41012-DC38-508B-EDAB-6EA9000DF3E2}"/>
              </a:ext>
            </a:extLst>
          </p:cNvPr>
          <p:cNvSpPr/>
          <p:nvPr/>
        </p:nvSpPr>
        <p:spPr bwMode="auto">
          <a:xfrm>
            <a:off x="1788755" y="5478884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5E1931DA-1ED6-CD09-0191-64496DDC17F7}"/>
              </a:ext>
            </a:extLst>
          </p:cNvPr>
          <p:cNvSpPr/>
          <p:nvPr/>
        </p:nvSpPr>
        <p:spPr bwMode="auto">
          <a:xfrm>
            <a:off x="1788755" y="5622900"/>
            <a:ext cx="1440160" cy="1610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94B933F-5C26-66A0-F8F2-D861234D3F68}"/>
              </a:ext>
            </a:extLst>
          </p:cNvPr>
          <p:cNvSpPr/>
          <p:nvPr/>
        </p:nvSpPr>
        <p:spPr bwMode="auto">
          <a:xfrm>
            <a:off x="1788755" y="5782517"/>
            <a:ext cx="1460686" cy="1349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F4F0385-421C-8658-2A9F-9BD321694EB8}"/>
              </a:ext>
            </a:extLst>
          </p:cNvPr>
          <p:cNvSpPr/>
          <p:nvPr/>
        </p:nvSpPr>
        <p:spPr bwMode="auto">
          <a:xfrm>
            <a:off x="1788755" y="5309572"/>
            <a:ext cx="1440160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E992439-360A-8A5B-0545-F3B07A95CBDA}"/>
              </a:ext>
            </a:extLst>
          </p:cNvPr>
          <p:cNvSpPr/>
          <p:nvPr/>
        </p:nvSpPr>
        <p:spPr bwMode="auto">
          <a:xfrm>
            <a:off x="2681783" y="4708212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3B8DC60-C408-4901-A49D-C3F7B3DACAA7}"/>
              </a:ext>
            </a:extLst>
          </p:cNvPr>
          <p:cNvSpPr/>
          <p:nvPr/>
        </p:nvSpPr>
        <p:spPr bwMode="auto">
          <a:xfrm>
            <a:off x="2854151" y="5000344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A30D321-EDA3-201C-D360-680F08180501}"/>
              </a:ext>
            </a:extLst>
          </p:cNvPr>
          <p:cNvSpPr/>
          <p:nvPr/>
        </p:nvSpPr>
        <p:spPr bwMode="auto">
          <a:xfrm>
            <a:off x="1854031" y="1640331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2EA2EAE-6A60-0A8F-6047-91FB08DFFBE4}"/>
              </a:ext>
            </a:extLst>
          </p:cNvPr>
          <p:cNvSpPr/>
          <p:nvPr/>
        </p:nvSpPr>
        <p:spPr bwMode="auto">
          <a:xfrm>
            <a:off x="2895972" y="2093518"/>
            <a:ext cx="151200" cy="1992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C6CD360A-5397-5B9D-F737-9A0FDB727D0B}"/>
              </a:ext>
            </a:extLst>
          </p:cNvPr>
          <p:cNvSpPr/>
          <p:nvPr/>
        </p:nvSpPr>
        <p:spPr bwMode="auto">
          <a:xfrm>
            <a:off x="1408483" y="2221676"/>
            <a:ext cx="40390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581DBFBA-B04C-B9B6-4FA2-14CB7487639F}"/>
              </a:ext>
            </a:extLst>
          </p:cNvPr>
          <p:cNvSpPr/>
          <p:nvPr/>
        </p:nvSpPr>
        <p:spPr bwMode="auto">
          <a:xfrm>
            <a:off x="920374" y="2363317"/>
            <a:ext cx="451597" cy="178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2A9868D-8D6F-48AE-9F57-B20CD04545E5}"/>
              </a:ext>
            </a:extLst>
          </p:cNvPr>
          <p:cNvSpPr/>
          <p:nvPr/>
        </p:nvSpPr>
        <p:spPr bwMode="auto">
          <a:xfrm>
            <a:off x="2292458" y="3554337"/>
            <a:ext cx="684683" cy="17150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T: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B6AE8D70-DEE3-3188-40C9-37A246054BDF}"/>
              </a:ext>
            </a:extLst>
          </p:cNvPr>
          <p:cNvSpPr/>
          <p:nvPr/>
        </p:nvSpPr>
        <p:spPr bwMode="auto">
          <a:xfrm>
            <a:off x="3276645" y="3014243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61854D6-DE10-B057-7FC3-7F8950AC02DB}"/>
              </a:ext>
            </a:extLst>
          </p:cNvPr>
          <p:cNvSpPr/>
          <p:nvPr/>
        </p:nvSpPr>
        <p:spPr bwMode="auto">
          <a:xfrm>
            <a:off x="3952078" y="3035815"/>
            <a:ext cx="189862" cy="177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A150A6FE-60E3-038E-B551-DF12A9C018E3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770015" y="1705335"/>
            <a:ext cx="1068727" cy="7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E2CFDAA-4BE0-5642-1C55-FF86D064F189}"/>
              </a:ext>
            </a:extLst>
          </p:cNvPr>
          <p:cNvSpPr/>
          <p:nvPr/>
        </p:nvSpPr>
        <p:spPr bwMode="auto">
          <a:xfrm>
            <a:off x="5838742" y="1574209"/>
            <a:ext cx="111438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ACEA53BD-B171-D5E2-D5C6-7BF00A871CF2}"/>
              </a:ext>
            </a:extLst>
          </p:cNvPr>
          <p:cNvSpPr/>
          <p:nvPr/>
        </p:nvSpPr>
        <p:spPr bwMode="auto">
          <a:xfrm>
            <a:off x="5072709" y="3645024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E544ABD9-FA4B-B362-DDE1-5F339962103F}"/>
              </a:ext>
            </a:extLst>
          </p:cNvPr>
          <p:cNvSpPr/>
          <p:nvPr/>
        </p:nvSpPr>
        <p:spPr bwMode="auto">
          <a:xfrm>
            <a:off x="5694301" y="2141502"/>
            <a:ext cx="20460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996C26E8-78F5-DDD3-B862-F71C5055B029}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4628217" y="2272628"/>
            <a:ext cx="1066084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C08E279E-E24A-CAF8-8E67-A8A1E8261B76}"/>
              </a:ext>
            </a:extLst>
          </p:cNvPr>
          <p:cNvSpPr/>
          <p:nvPr/>
        </p:nvSpPr>
        <p:spPr bwMode="auto">
          <a:xfrm>
            <a:off x="5693864" y="2592881"/>
            <a:ext cx="240652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함수의 중복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63518A5B-3B3D-4E80-A39F-9C4470FE278A}"/>
              </a:ext>
            </a:extLst>
          </p:cNvPr>
          <p:cNvSpPr/>
          <p:nvPr/>
        </p:nvSpPr>
        <p:spPr bwMode="auto">
          <a:xfrm>
            <a:off x="5694301" y="3231506"/>
            <a:ext cx="19020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템플릿 클래스의 멤버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82DF3A61-C2DF-BC35-1182-33312055D6D2}"/>
              </a:ext>
            </a:extLst>
          </p:cNvPr>
          <p:cNvCxnSpPr>
            <a:cxnSpLocks/>
            <a:stCxn id="82" idx="1"/>
          </p:cNvCxnSpPr>
          <p:nvPr/>
        </p:nvCxnSpPr>
        <p:spPr>
          <a:xfrm flipH="1">
            <a:off x="4625999" y="3362632"/>
            <a:ext cx="1068302" cy="85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D52F1777-6F2B-B5CF-9C8F-9EAB9934D45C}"/>
              </a:ext>
            </a:extLst>
          </p:cNvPr>
          <p:cNvSpPr/>
          <p:nvPr/>
        </p:nvSpPr>
        <p:spPr bwMode="auto">
          <a:xfrm>
            <a:off x="5053105" y="4653136"/>
            <a:ext cx="31471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DB78835-3513-45AB-C2DC-3B17E2DDF41B}"/>
              </a:ext>
            </a:extLst>
          </p:cNvPr>
          <p:cNvSpPr/>
          <p:nvPr/>
        </p:nvSpPr>
        <p:spPr bwMode="auto">
          <a:xfrm>
            <a:off x="3855822" y="5157192"/>
            <a:ext cx="43885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멤버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71CB28ED-75CD-391D-1DB3-64F033A5B7E9}"/>
              </a:ext>
            </a:extLst>
          </p:cNvPr>
          <p:cNvSpPr/>
          <p:nvPr/>
        </p:nvSpPr>
        <p:spPr bwMode="auto">
          <a:xfrm>
            <a:off x="3849298" y="5445224"/>
            <a:ext cx="41200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템플릿 함수 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a[0]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해당되는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8187B12D-0E1A-E631-435E-60F6A80C4E11}"/>
              </a:ext>
            </a:extLst>
          </p:cNvPr>
          <p:cNvSpPr/>
          <p:nvPr/>
        </p:nvSpPr>
        <p:spPr bwMode="auto">
          <a:xfrm>
            <a:off x="4603131" y="5991799"/>
            <a:ext cx="263400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b[1]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배열 원소의 값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21</a:t>
            </a: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919C8966-D74D-0301-99F1-D9ED893D53BF}"/>
              </a:ext>
            </a:extLst>
          </p:cNvPr>
          <p:cNvSpPr/>
          <p:nvPr/>
        </p:nvSpPr>
        <p:spPr bwMode="auto">
          <a:xfrm>
            <a:off x="1644366" y="6274996"/>
            <a:ext cx="28743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c[2]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원소의 값 출력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10.3</a:t>
            </a:r>
          </a:p>
        </p:txBody>
      </p: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F027713A-03E8-0AB4-755D-A6E0DD2F65DC}"/>
              </a:ext>
            </a:extLst>
          </p:cNvPr>
          <p:cNvCxnSpPr>
            <a:cxnSpLocks/>
            <a:stCxn id="80" idx="1"/>
            <a:endCxn id="25" idx="3"/>
          </p:cNvCxnSpPr>
          <p:nvPr/>
        </p:nvCxnSpPr>
        <p:spPr bwMode="auto">
          <a:xfrm rot="10800000">
            <a:off x="4626000" y="2437720"/>
            <a:ext cx="1067865" cy="370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CF4F4FC5-E7C6-7D38-6401-04EC87EFD1C7}"/>
              </a:ext>
            </a:extLst>
          </p:cNvPr>
          <p:cNvCxnSpPr>
            <a:cxnSpLocks/>
            <a:stCxn id="80" idx="1"/>
            <a:endCxn id="26" idx="3"/>
          </p:cNvCxnSpPr>
          <p:nvPr/>
        </p:nvCxnSpPr>
        <p:spPr bwMode="auto">
          <a:xfrm rot="10800000" flipV="1">
            <a:off x="4626000" y="2808646"/>
            <a:ext cx="1067865" cy="3818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CE6B92F-BF1C-280F-93FE-C6EC1C669298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256409" y="3860789"/>
            <a:ext cx="1816300" cy="85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C713D31-8607-303D-60CE-46A29DF2D00A}"/>
              </a:ext>
            </a:extLst>
          </p:cNvPr>
          <p:cNvCxnSpPr>
            <a:cxnSpLocks/>
            <a:stCxn id="97" idx="1"/>
            <a:endCxn id="34" idx="3"/>
          </p:cNvCxnSpPr>
          <p:nvPr/>
        </p:nvCxnSpPr>
        <p:spPr>
          <a:xfrm flipH="1">
            <a:off x="3410247" y="4868901"/>
            <a:ext cx="1642858" cy="2246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71A7D335-3C0F-E4FC-04E6-46B60D90A8E5}"/>
              </a:ext>
            </a:extLst>
          </p:cNvPr>
          <p:cNvCxnSpPr>
            <a:cxnSpLocks/>
            <a:stCxn id="101" idx="1"/>
            <a:endCxn id="41" idx="3"/>
          </p:cNvCxnSpPr>
          <p:nvPr/>
        </p:nvCxnSpPr>
        <p:spPr>
          <a:xfrm flipH="1">
            <a:off x="3228915" y="5288318"/>
            <a:ext cx="626907" cy="932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112BB6C-EFB2-E159-FF4A-EC32AEC077E0}"/>
              </a:ext>
            </a:extLst>
          </p:cNvPr>
          <p:cNvCxnSpPr>
            <a:cxnSpLocks/>
            <a:stCxn id="106" idx="1"/>
            <a:endCxn id="35" idx="3"/>
          </p:cNvCxnSpPr>
          <p:nvPr/>
        </p:nvCxnSpPr>
        <p:spPr>
          <a:xfrm flipH="1" flipV="1">
            <a:off x="3228915" y="5550892"/>
            <a:ext cx="620383" cy="110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BD57089-6BCC-AFE4-D399-C0E7645AADBB}"/>
              </a:ext>
            </a:extLst>
          </p:cNvPr>
          <p:cNvCxnSpPr>
            <a:cxnSpLocks/>
            <a:stCxn id="110" idx="1"/>
            <a:endCxn id="38" idx="3"/>
          </p:cNvCxnSpPr>
          <p:nvPr/>
        </p:nvCxnSpPr>
        <p:spPr>
          <a:xfrm flipH="1" flipV="1">
            <a:off x="3228915" y="5703427"/>
            <a:ext cx="1374216" cy="419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FE8B4561-56C7-57EC-AB52-9DDC0A392E5D}"/>
              </a:ext>
            </a:extLst>
          </p:cNvPr>
          <p:cNvCxnSpPr>
            <a:cxnSpLocks/>
            <a:stCxn id="114" idx="0"/>
            <a:endCxn id="39" idx="2"/>
          </p:cNvCxnSpPr>
          <p:nvPr/>
        </p:nvCxnSpPr>
        <p:spPr>
          <a:xfrm flipH="1" flipV="1">
            <a:off x="2519098" y="5917457"/>
            <a:ext cx="562420" cy="3575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C308EEF8-F3FF-7CF3-F684-3667B760979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267744" y="1803003"/>
            <a:ext cx="435130" cy="2928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9C5AFCEC-6C5A-8FAD-7A98-F960D3886B63}"/>
              </a:ext>
            </a:extLst>
          </p:cNvPr>
          <p:cNvCxnSpPr>
            <a:cxnSpLocks/>
          </p:cNvCxnSpPr>
          <p:nvPr/>
        </p:nvCxnSpPr>
        <p:spPr>
          <a:xfrm flipH="1" flipV="1">
            <a:off x="2431460" y="1739977"/>
            <a:ext cx="231531" cy="32085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1F99F029-2EB0-8A7D-739E-D21F0E4A80E6}"/>
              </a:ext>
            </a:extLst>
          </p:cNvPr>
          <p:cNvCxnSpPr>
            <a:cxnSpLocks/>
          </p:cNvCxnSpPr>
          <p:nvPr/>
        </p:nvCxnSpPr>
        <p:spPr>
          <a:xfrm flipH="1" flipV="1">
            <a:off x="2616680" y="1732675"/>
            <a:ext cx="310375" cy="3229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8DF0F74F-4E59-C057-0303-78A86BC88838}"/>
              </a:ext>
            </a:extLst>
          </p:cNvPr>
          <p:cNvCxnSpPr>
            <a:cxnSpLocks/>
          </p:cNvCxnSpPr>
          <p:nvPr/>
        </p:nvCxnSpPr>
        <p:spPr>
          <a:xfrm flipV="1">
            <a:off x="2655549" y="2230278"/>
            <a:ext cx="490781" cy="3346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1" name="직선 화살표 연결선 4100">
            <a:extLst>
              <a:ext uri="{FF2B5EF4-FFF2-40B4-BE49-F238E27FC236}">
                <a16:creationId xmlns:a16="http://schemas.microsoft.com/office/drawing/2014/main" id="{E35B5144-E30B-E455-D472-AAE2BC7FCEE6}"/>
              </a:ext>
            </a:extLst>
          </p:cNvPr>
          <p:cNvCxnSpPr>
            <a:cxnSpLocks/>
          </p:cNvCxnSpPr>
          <p:nvPr/>
        </p:nvCxnSpPr>
        <p:spPr>
          <a:xfrm flipV="1">
            <a:off x="2987769" y="3043229"/>
            <a:ext cx="543840" cy="2336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85EBACE-8327-F2BF-D32A-3BDC66A2E2C0}"/>
              </a:ext>
            </a:extLst>
          </p:cNvPr>
          <p:cNvCxnSpPr>
            <a:cxnSpLocks/>
          </p:cNvCxnSpPr>
          <p:nvPr/>
        </p:nvCxnSpPr>
        <p:spPr>
          <a:xfrm flipV="1">
            <a:off x="3128493" y="2988463"/>
            <a:ext cx="823584" cy="23906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A52789A5-CA7B-0704-43D7-5B7F57A379E0}"/>
              </a:ext>
            </a:extLst>
          </p:cNvPr>
          <p:cNvCxnSpPr>
            <a:cxnSpLocks/>
          </p:cNvCxnSpPr>
          <p:nvPr/>
        </p:nvCxnSpPr>
        <p:spPr>
          <a:xfrm flipH="1" flipV="1">
            <a:off x="1738103" y="1783231"/>
            <a:ext cx="750466" cy="319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1" name="직선 화살표 연결선 4110">
            <a:extLst>
              <a:ext uri="{FF2B5EF4-FFF2-40B4-BE49-F238E27FC236}">
                <a16:creationId xmlns:a16="http://schemas.microsoft.com/office/drawing/2014/main" id="{1E88890F-1A42-7A4F-A66F-EFBBF4C873BA}"/>
              </a:ext>
            </a:extLst>
          </p:cNvPr>
          <p:cNvCxnSpPr>
            <a:cxnSpLocks/>
          </p:cNvCxnSpPr>
          <p:nvPr/>
        </p:nvCxnSpPr>
        <p:spPr>
          <a:xfrm flipH="1" flipV="1">
            <a:off x="1234124" y="1876811"/>
            <a:ext cx="1180608" cy="29734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4" name="직선 화살표 연결선 4113">
            <a:extLst>
              <a:ext uri="{FF2B5EF4-FFF2-40B4-BE49-F238E27FC236}">
                <a16:creationId xmlns:a16="http://schemas.microsoft.com/office/drawing/2014/main" id="{9073AE43-1E7F-716F-C666-7B975093885C}"/>
              </a:ext>
            </a:extLst>
          </p:cNvPr>
          <p:cNvCxnSpPr>
            <a:cxnSpLocks/>
            <a:endCxn id="47" idx="2"/>
          </p:cNvCxnSpPr>
          <p:nvPr/>
        </p:nvCxnSpPr>
        <p:spPr>
          <a:xfrm flipH="1" flipV="1">
            <a:off x="1929631" y="1839623"/>
            <a:ext cx="650318" cy="325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17" name="직사각형 4116">
            <a:extLst>
              <a:ext uri="{FF2B5EF4-FFF2-40B4-BE49-F238E27FC236}">
                <a16:creationId xmlns:a16="http://schemas.microsoft.com/office/drawing/2014/main" id="{C1B936E5-0C4E-A7A8-2DB1-597E2020E7E5}"/>
              </a:ext>
            </a:extLst>
          </p:cNvPr>
          <p:cNvSpPr/>
          <p:nvPr/>
        </p:nvSpPr>
        <p:spPr bwMode="auto">
          <a:xfrm>
            <a:off x="2132564" y="2334486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1" name="직사각형 4120">
            <a:extLst>
              <a:ext uri="{FF2B5EF4-FFF2-40B4-BE49-F238E27FC236}">
                <a16:creationId xmlns:a16="http://schemas.microsoft.com/office/drawing/2014/main" id="{3680708F-ACA0-84E0-FA4C-A074B6A6CA93}"/>
              </a:ext>
            </a:extLst>
          </p:cNvPr>
          <p:cNvSpPr/>
          <p:nvPr/>
        </p:nvSpPr>
        <p:spPr bwMode="auto">
          <a:xfrm>
            <a:off x="2405934" y="1944107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2" name="직사각형 4121">
            <a:extLst>
              <a:ext uri="{FF2B5EF4-FFF2-40B4-BE49-F238E27FC236}">
                <a16:creationId xmlns:a16="http://schemas.microsoft.com/office/drawing/2014/main" id="{81F14911-A6E6-C635-EB8F-87BEB6F310A9}"/>
              </a:ext>
            </a:extLst>
          </p:cNvPr>
          <p:cNvSpPr/>
          <p:nvPr/>
        </p:nvSpPr>
        <p:spPr bwMode="auto">
          <a:xfrm>
            <a:off x="2686181" y="2014539"/>
            <a:ext cx="207188" cy="177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23" name="직사각형 4122">
            <a:extLst>
              <a:ext uri="{FF2B5EF4-FFF2-40B4-BE49-F238E27FC236}">
                <a16:creationId xmlns:a16="http://schemas.microsoft.com/office/drawing/2014/main" id="{402685A5-3E25-EB89-4A9B-8A861B035549}"/>
              </a:ext>
            </a:extLst>
          </p:cNvPr>
          <p:cNvSpPr/>
          <p:nvPr/>
        </p:nvSpPr>
        <p:spPr bwMode="auto">
          <a:xfrm>
            <a:off x="1809281" y="4875538"/>
            <a:ext cx="1447128" cy="1505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24" name="직사각형 4123">
            <a:extLst>
              <a:ext uri="{FF2B5EF4-FFF2-40B4-BE49-F238E27FC236}">
                <a16:creationId xmlns:a16="http://schemas.microsoft.com/office/drawing/2014/main" id="{CF8CB4AB-AEBE-FFE9-990D-6C75054BA7C8}"/>
              </a:ext>
            </a:extLst>
          </p:cNvPr>
          <p:cNvSpPr/>
          <p:nvPr/>
        </p:nvSpPr>
        <p:spPr bwMode="auto">
          <a:xfrm>
            <a:off x="5057005" y="4141133"/>
            <a:ext cx="288661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num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5" name="직선 화살표 연결선 4124">
            <a:extLst>
              <a:ext uri="{FF2B5EF4-FFF2-40B4-BE49-F238E27FC236}">
                <a16:creationId xmlns:a16="http://schemas.microsoft.com/office/drawing/2014/main" id="{2BFB07B3-4480-4A0F-E523-74FB77B36F17}"/>
              </a:ext>
            </a:extLst>
          </p:cNvPr>
          <p:cNvCxnSpPr>
            <a:cxnSpLocks/>
            <a:stCxn id="4124" idx="1"/>
            <a:endCxn id="4123" idx="3"/>
          </p:cNvCxnSpPr>
          <p:nvPr/>
        </p:nvCxnSpPr>
        <p:spPr>
          <a:xfrm flipH="1">
            <a:off x="3256409" y="4356898"/>
            <a:ext cx="1800596" cy="5939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7" name="타원 4126">
            <a:extLst>
              <a:ext uri="{FF2B5EF4-FFF2-40B4-BE49-F238E27FC236}">
                <a16:creationId xmlns:a16="http://schemas.microsoft.com/office/drawing/2014/main" id="{8536897F-C049-941B-82DB-F51ED84139EB}"/>
              </a:ext>
            </a:extLst>
          </p:cNvPr>
          <p:cNvSpPr/>
          <p:nvPr/>
        </p:nvSpPr>
        <p:spPr bwMode="auto">
          <a:xfrm>
            <a:off x="2596676" y="4868065"/>
            <a:ext cx="144016" cy="16094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31CF09D2-3DBB-4081-AE15-A683D796E879}"/>
              </a:ext>
            </a:extLst>
          </p:cNvPr>
          <p:cNvSpPr/>
          <p:nvPr/>
        </p:nvSpPr>
        <p:spPr bwMode="auto">
          <a:xfrm>
            <a:off x="1982218" y="1769862"/>
            <a:ext cx="1372931" cy="363803"/>
          </a:xfrm>
          <a:custGeom>
            <a:avLst/>
            <a:gdLst>
              <a:gd name="connsiteX0" fmla="*/ 0 w 470360"/>
              <a:gd name="connsiteY0" fmla="*/ 0 h 558867"/>
              <a:gd name="connsiteX1" fmla="*/ 457200 w 470360"/>
              <a:gd name="connsiteY1" fmla="*/ 358775 h 558867"/>
              <a:gd name="connsiteX2" fmla="*/ 368300 w 470360"/>
              <a:gd name="connsiteY2" fmla="*/ 558800 h 55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360" h="558867">
                <a:moveTo>
                  <a:pt x="0" y="0"/>
                </a:moveTo>
                <a:cubicBezTo>
                  <a:pt x="197908" y="132821"/>
                  <a:pt x="395817" y="265642"/>
                  <a:pt x="457200" y="358775"/>
                </a:cubicBezTo>
                <a:cubicBezTo>
                  <a:pt x="518583" y="451908"/>
                  <a:pt x="343958" y="561975"/>
                  <a:pt x="368300" y="55880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8D9DE56F-60E7-41D4-B4BA-18AEBFEB0FF9}"/>
              </a:ext>
            </a:extLst>
          </p:cNvPr>
          <p:cNvCxnSpPr>
            <a:cxnSpLocks/>
          </p:cNvCxnSpPr>
          <p:nvPr/>
        </p:nvCxnSpPr>
        <p:spPr>
          <a:xfrm flipV="1">
            <a:off x="2807949" y="2263196"/>
            <a:ext cx="484835" cy="34659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EDC14565-D9DC-44E3-BA2B-218EE9306E2D}"/>
              </a:ext>
            </a:extLst>
          </p:cNvPr>
          <p:cNvCxnSpPr>
            <a:cxnSpLocks/>
          </p:cNvCxnSpPr>
          <p:nvPr/>
        </p:nvCxnSpPr>
        <p:spPr>
          <a:xfrm flipV="1">
            <a:off x="3005568" y="2232020"/>
            <a:ext cx="465851" cy="36644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5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1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2" grpId="0" animBg="1"/>
      <p:bldP spid="43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9" grpId="0" animBg="1"/>
      <p:bldP spid="70" grpId="0" animBg="1"/>
      <p:bldP spid="73" grpId="0" animBg="1"/>
      <p:bldP spid="75" grpId="0" animBg="1"/>
      <p:bldP spid="76" grpId="0" animBg="1"/>
      <p:bldP spid="80" grpId="0" animBg="1"/>
      <p:bldP spid="82" grpId="0" animBg="1"/>
      <p:bldP spid="97" grpId="0" animBg="1"/>
      <p:bldP spid="101" grpId="0" animBg="1"/>
      <p:bldP spid="106" grpId="0" animBg="1"/>
      <p:bldP spid="110" grpId="0" animBg="1"/>
      <p:bldP spid="114" grpId="0" animBg="1"/>
      <p:bldP spid="4117" grpId="0" animBg="1"/>
      <p:bldP spid="4121" grpId="0" animBg="1"/>
      <p:bldP spid="4122" grpId="0" animBg="1"/>
      <p:bldP spid="4123" grpId="0" animBg="1"/>
      <p:bldP spid="4124" grpId="0" animBg="1"/>
      <p:bldP spid="4127" grpId="0" animBg="1"/>
      <p:bldP spid="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8)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클래스의 상속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9CEA1B2-CB12-49FA-9B4B-285CD7DBB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28" y="1771650"/>
            <a:ext cx="6929556" cy="475369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134231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89635" y="1216869"/>
            <a:ext cx="7920038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2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2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2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2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2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AAA329F-487C-4573-830A-7AD3D677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1900344"/>
            <a:ext cx="6984776" cy="239542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45190DE-EF04-4C9E-84C6-908BF9C0E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240" y="4077072"/>
            <a:ext cx="6624736" cy="265030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2474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FBAABBD-EDE1-C198-6116-DD397511CF5A}"/>
              </a:ext>
            </a:extLst>
          </p:cNvPr>
          <p:cNvSpPr/>
          <p:nvPr/>
        </p:nvSpPr>
        <p:spPr>
          <a:xfrm>
            <a:off x="755576" y="1412776"/>
            <a:ext cx="7588441" cy="5140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 a;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fr-FR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Parent(T Pa) { a = Pa;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U&gt;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0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Parent&lt;U&gt;{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U b;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(U Ma, U Mb):Parent&lt;U&gt;(Ma) { b = Mb;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U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MC1(100, 200);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MC2(100.1, 100.2);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MC1.functionb();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MC2.functiona();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MC2.functionb();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9EE1923-DDB6-254E-057C-FA66FD19E13A}"/>
              </a:ext>
            </a:extLst>
          </p:cNvPr>
          <p:cNvSpPr/>
          <p:nvPr/>
        </p:nvSpPr>
        <p:spPr bwMode="auto">
          <a:xfrm>
            <a:off x="3527750" y="4605943"/>
            <a:ext cx="402201" cy="2355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100.2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EA4C926D-60BE-14B8-31B7-09800F5396A5}"/>
              </a:ext>
            </a:extLst>
          </p:cNvPr>
          <p:cNvSpPr/>
          <p:nvPr/>
        </p:nvSpPr>
        <p:spPr bwMode="auto">
          <a:xfrm>
            <a:off x="3257100" y="5292523"/>
            <a:ext cx="396473" cy="20904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C0C6261-D39A-080B-D37A-CE02D235485D}"/>
              </a:ext>
            </a:extLst>
          </p:cNvPr>
          <p:cNvSpPr/>
          <p:nvPr/>
        </p:nvSpPr>
        <p:spPr bwMode="auto">
          <a:xfrm>
            <a:off x="1742368" y="4883270"/>
            <a:ext cx="1845887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9E69D87-44F4-D41A-671A-0E6915316FB5}"/>
              </a:ext>
            </a:extLst>
          </p:cNvPr>
          <p:cNvSpPr/>
          <p:nvPr/>
        </p:nvSpPr>
        <p:spPr bwMode="auto">
          <a:xfrm>
            <a:off x="1742368" y="5053535"/>
            <a:ext cx="2349944" cy="1698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1E2FA043-2571-E4AC-9181-EEA1BAD6DEEC}"/>
              </a:ext>
            </a:extLst>
          </p:cNvPr>
          <p:cNvSpPr/>
          <p:nvPr/>
        </p:nvSpPr>
        <p:spPr bwMode="auto">
          <a:xfrm>
            <a:off x="2930412" y="4867051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4A5D748-8044-02CF-E109-2473D2C50D93}"/>
              </a:ext>
            </a:extLst>
          </p:cNvPr>
          <p:cNvSpPr/>
          <p:nvPr/>
        </p:nvSpPr>
        <p:spPr bwMode="auto">
          <a:xfrm>
            <a:off x="3246945" y="4853618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70769F7B-93D4-D3DF-4DBD-55E8E621A5AE}"/>
              </a:ext>
            </a:extLst>
          </p:cNvPr>
          <p:cNvSpPr/>
          <p:nvPr/>
        </p:nvSpPr>
        <p:spPr bwMode="auto">
          <a:xfrm>
            <a:off x="3225550" y="5029511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4B0AE189-B464-3205-DB16-625A5828EF6E}"/>
              </a:ext>
            </a:extLst>
          </p:cNvPr>
          <p:cNvSpPr/>
          <p:nvPr/>
        </p:nvSpPr>
        <p:spPr bwMode="auto">
          <a:xfrm>
            <a:off x="3616756" y="5027286"/>
            <a:ext cx="362706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F73769B6-EA48-4275-435A-A4E3AD2B2FC1}"/>
              </a:ext>
            </a:extLst>
          </p:cNvPr>
          <p:cNvSpPr/>
          <p:nvPr/>
        </p:nvSpPr>
        <p:spPr bwMode="auto">
          <a:xfrm>
            <a:off x="1306724" y="4151216"/>
            <a:ext cx="403907" cy="1486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ADFA0DD-0010-9750-8EE5-5B1B6BC9328A}"/>
              </a:ext>
            </a:extLst>
          </p:cNvPr>
          <p:cNvSpPr/>
          <p:nvPr/>
        </p:nvSpPr>
        <p:spPr bwMode="auto">
          <a:xfrm>
            <a:off x="1766173" y="4581340"/>
            <a:ext cx="684683" cy="172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U: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692A5D67-2DB4-36C3-42AD-F340DF158C7A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5259705" y="2458634"/>
            <a:ext cx="1328519" cy="76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66A5450-CCAA-857B-81E9-85C9436A8208}"/>
              </a:ext>
            </a:extLst>
          </p:cNvPr>
          <p:cNvSpPr/>
          <p:nvPr/>
        </p:nvSpPr>
        <p:spPr bwMode="auto">
          <a:xfrm>
            <a:off x="6588224" y="2327508"/>
            <a:ext cx="15774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베이스 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329C01-95D3-26EC-A709-06EBA93D1A1F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259705" y="3828223"/>
            <a:ext cx="1400528" cy="159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B68EC0-4D0B-93B9-8BA9-29A967B354BF}"/>
              </a:ext>
            </a:extLst>
          </p:cNvPr>
          <p:cNvSpPr/>
          <p:nvPr/>
        </p:nvSpPr>
        <p:spPr bwMode="auto">
          <a:xfrm>
            <a:off x="6660233" y="3697097"/>
            <a:ext cx="14401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A13224CB-E08F-0E75-86CE-21EC2FBF50C0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 bwMode="auto">
          <a:xfrm>
            <a:off x="7376938" y="2589760"/>
            <a:ext cx="3375" cy="11073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02" name="TextBox 4101">
            <a:extLst>
              <a:ext uri="{FF2B5EF4-FFF2-40B4-BE49-F238E27FC236}">
                <a16:creationId xmlns:a16="http://schemas.microsoft.com/office/drawing/2014/main" id="{BA568041-4365-73D6-D79D-9E85FD50F9C8}"/>
              </a:ext>
            </a:extLst>
          </p:cNvPr>
          <p:cNvSpPr txBox="1"/>
          <p:nvPr/>
        </p:nvSpPr>
        <p:spPr>
          <a:xfrm>
            <a:off x="7357247" y="3023055"/>
            <a:ext cx="622909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상속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41728C7-0976-EF72-200A-4FCF5F0E293B}"/>
              </a:ext>
            </a:extLst>
          </p:cNvPr>
          <p:cNvCxnSpPr>
            <a:cxnSpLocks/>
            <a:stCxn id="75" idx="1"/>
            <a:endCxn id="73" idx="3"/>
          </p:cNvCxnSpPr>
          <p:nvPr/>
        </p:nvCxnSpPr>
        <p:spPr>
          <a:xfrm flipH="1" flipV="1">
            <a:off x="4772190" y="4064723"/>
            <a:ext cx="624826" cy="2009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CC50B89-E0F6-B672-C65E-2E7B143C007B}"/>
              </a:ext>
            </a:extLst>
          </p:cNvPr>
          <p:cNvSpPr/>
          <p:nvPr/>
        </p:nvSpPr>
        <p:spPr bwMode="auto">
          <a:xfrm>
            <a:off x="5397016" y="4049906"/>
            <a:ext cx="317241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</p:txBody>
      </p:sp>
      <p:sp>
        <p:nvSpPr>
          <p:cNvPr id="4109" name="직사각형 4108">
            <a:extLst>
              <a:ext uri="{FF2B5EF4-FFF2-40B4-BE49-F238E27FC236}">
                <a16:creationId xmlns:a16="http://schemas.microsoft.com/office/drawing/2014/main" id="{5DC745AA-81CE-F0F9-83DD-11F638037333}"/>
              </a:ext>
            </a:extLst>
          </p:cNvPr>
          <p:cNvSpPr/>
          <p:nvPr/>
        </p:nvSpPr>
        <p:spPr bwMode="auto">
          <a:xfrm>
            <a:off x="1694880" y="3379342"/>
            <a:ext cx="376969" cy="1453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ADC6F7C-9787-64D9-E622-AB3C81D7B462}"/>
              </a:ext>
            </a:extLst>
          </p:cNvPr>
          <p:cNvSpPr/>
          <p:nvPr/>
        </p:nvSpPr>
        <p:spPr bwMode="auto">
          <a:xfrm>
            <a:off x="4298350" y="4587782"/>
            <a:ext cx="366529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1C54DE8-2FBE-58CE-0F38-BF53947F311E}"/>
              </a:ext>
            </a:extLst>
          </p:cNvPr>
          <p:cNvSpPr/>
          <p:nvPr/>
        </p:nvSpPr>
        <p:spPr bwMode="auto">
          <a:xfrm>
            <a:off x="3979461" y="5313935"/>
            <a:ext cx="412093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클래스의 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U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100.1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200.2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2D91FBC-383B-00A5-5CDD-C14FF84069A6}"/>
              </a:ext>
            </a:extLst>
          </p:cNvPr>
          <p:cNvSpPr/>
          <p:nvPr/>
        </p:nvSpPr>
        <p:spPr bwMode="auto">
          <a:xfrm>
            <a:off x="818059" y="1952481"/>
            <a:ext cx="4459722" cy="114181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F9D37D36-7321-512F-C921-AEEBFEDBBCED}"/>
              </a:ext>
            </a:extLst>
          </p:cNvPr>
          <p:cNvSpPr/>
          <p:nvPr/>
        </p:nvSpPr>
        <p:spPr bwMode="auto">
          <a:xfrm>
            <a:off x="1805964" y="1996778"/>
            <a:ext cx="154800" cy="1585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D842DE08-5B91-8F8B-25DF-5286B7362DA0}"/>
              </a:ext>
            </a:extLst>
          </p:cNvPr>
          <p:cNvSpPr/>
          <p:nvPr/>
        </p:nvSpPr>
        <p:spPr bwMode="auto">
          <a:xfrm>
            <a:off x="1734242" y="229481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7FBB527B-6F27-BC73-0505-04CF37805E95}"/>
              </a:ext>
            </a:extLst>
          </p:cNvPr>
          <p:cNvSpPr/>
          <p:nvPr/>
        </p:nvSpPr>
        <p:spPr bwMode="auto">
          <a:xfrm>
            <a:off x="1694881" y="2563151"/>
            <a:ext cx="1523564" cy="2229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E769462-0390-33D0-93EC-FAC27AD0104E}"/>
              </a:ext>
            </a:extLst>
          </p:cNvPr>
          <p:cNvSpPr/>
          <p:nvPr/>
        </p:nvSpPr>
        <p:spPr bwMode="auto">
          <a:xfrm>
            <a:off x="2108117" y="2529101"/>
            <a:ext cx="191644" cy="2543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A76A7084-06C8-F143-B550-2740421121B7}"/>
              </a:ext>
            </a:extLst>
          </p:cNvPr>
          <p:cNvCxnSpPr>
            <a:cxnSpLocks/>
          </p:cNvCxnSpPr>
          <p:nvPr/>
        </p:nvCxnSpPr>
        <p:spPr>
          <a:xfrm>
            <a:off x="2027006" y="2996952"/>
            <a:ext cx="0" cy="179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A0E9EAF-89F8-F99C-8659-8776AFA8904D}"/>
              </a:ext>
            </a:extLst>
          </p:cNvPr>
          <p:cNvCxnSpPr>
            <a:cxnSpLocks/>
          </p:cNvCxnSpPr>
          <p:nvPr/>
        </p:nvCxnSpPr>
        <p:spPr>
          <a:xfrm>
            <a:off x="2018430" y="3188030"/>
            <a:ext cx="13375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F12182AF-52F4-C5D4-0459-7A243200E908}"/>
              </a:ext>
            </a:extLst>
          </p:cNvPr>
          <p:cNvCxnSpPr>
            <a:cxnSpLocks/>
          </p:cNvCxnSpPr>
          <p:nvPr/>
        </p:nvCxnSpPr>
        <p:spPr>
          <a:xfrm flipH="1">
            <a:off x="2145271" y="3179792"/>
            <a:ext cx="4036" cy="6521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B276A2D1-624B-7C34-12B2-6DCE054B4D00}"/>
              </a:ext>
            </a:extLst>
          </p:cNvPr>
          <p:cNvSpPr/>
          <p:nvPr/>
        </p:nvSpPr>
        <p:spPr bwMode="auto">
          <a:xfrm>
            <a:off x="818059" y="3226161"/>
            <a:ext cx="4459722" cy="1294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71BC2EDE-51CB-022F-BE10-23DEA2AFBB17}"/>
              </a:ext>
            </a:extLst>
          </p:cNvPr>
          <p:cNvSpPr/>
          <p:nvPr/>
        </p:nvSpPr>
        <p:spPr bwMode="auto">
          <a:xfrm>
            <a:off x="4706286" y="3274246"/>
            <a:ext cx="16370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A3AF3A7-11DB-97F5-1298-CB71311D6CA7}"/>
              </a:ext>
            </a:extLst>
          </p:cNvPr>
          <p:cNvSpPr/>
          <p:nvPr/>
        </p:nvSpPr>
        <p:spPr bwMode="auto">
          <a:xfrm>
            <a:off x="1724882" y="3964638"/>
            <a:ext cx="3047308" cy="2001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FFE0546-B3B6-AB18-25F5-D140D7FAEFFB}"/>
              </a:ext>
            </a:extLst>
          </p:cNvPr>
          <p:cNvSpPr/>
          <p:nvPr/>
        </p:nvSpPr>
        <p:spPr bwMode="auto">
          <a:xfrm>
            <a:off x="2280867" y="3991134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82184E5-1ABF-9385-7E05-7C7E45A5A833}"/>
              </a:ext>
            </a:extLst>
          </p:cNvPr>
          <p:cNvSpPr/>
          <p:nvPr/>
        </p:nvSpPr>
        <p:spPr bwMode="auto">
          <a:xfrm>
            <a:off x="2661871" y="3991027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72DCB77B-8AFF-F3B2-CBF6-483525727FA2}"/>
              </a:ext>
            </a:extLst>
          </p:cNvPr>
          <p:cNvSpPr/>
          <p:nvPr/>
        </p:nvSpPr>
        <p:spPr bwMode="auto">
          <a:xfrm>
            <a:off x="3779912" y="3960555"/>
            <a:ext cx="288032" cy="2322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타원 81">
            <a:extLst>
              <a:ext uri="{FF2B5EF4-FFF2-40B4-BE49-F238E27FC236}">
                <a16:creationId xmlns:a16="http://schemas.microsoft.com/office/drawing/2014/main" id="{6F43E609-666C-5EC4-78D9-9AFBA5839778}"/>
              </a:ext>
            </a:extLst>
          </p:cNvPr>
          <p:cNvSpPr/>
          <p:nvPr/>
        </p:nvSpPr>
        <p:spPr bwMode="auto">
          <a:xfrm>
            <a:off x="2281154" y="2601214"/>
            <a:ext cx="245955" cy="19555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F5D04A9F-5F34-5DA1-666D-FF7E572BCCE1}"/>
              </a:ext>
            </a:extLst>
          </p:cNvPr>
          <p:cNvSpPr/>
          <p:nvPr/>
        </p:nvSpPr>
        <p:spPr bwMode="auto">
          <a:xfrm>
            <a:off x="2462687" y="3130893"/>
            <a:ext cx="399370" cy="23588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5E7BB885-3DF5-B46A-906C-F4EAD4E11E63}"/>
              </a:ext>
            </a:extLst>
          </p:cNvPr>
          <p:cNvSpPr/>
          <p:nvPr/>
        </p:nvSpPr>
        <p:spPr bwMode="auto">
          <a:xfrm>
            <a:off x="3095935" y="3058410"/>
            <a:ext cx="399370" cy="24839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100.1</a:t>
            </a: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93D1A236-DD73-CE31-7C7D-68C7522DFB04}"/>
              </a:ext>
            </a:extLst>
          </p:cNvPr>
          <p:cNvSpPr/>
          <p:nvPr/>
        </p:nvSpPr>
        <p:spPr bwMode="auto">
          <a:xfrm>
            <a:off x="2627491" y="4317073"/>
            <a:ext cx="377559" cy="14241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72B19856-4F29-534A-4B1E-E3A5BD30DCCD}"/>
              </a:ext>
            </a:extLst>
          </p:cNvPr>
          <p:cNvSpPr/>
          <p:nvPr/>
        </p:nvSpPr>
        <p:spPr bwMode="auto">
          <a:xfrm>
            <a:off x="3070597" y="4562415"/>
            <a:ext cx="384583" cy="1931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200</a:t>
            </a:r>
            <a:endParaRPr kumimoji="1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0258219-713C-8B32-41E4-DDB921FCC58A}"/>
              </a:ext>
            </a:extLst>
          </p:cNvPr>
          <p:cNvCxnSpPr>
            <a:cxnSpLocks/>
            <a:stCxn id="93" idx="1"/>
            <a:endCxn id="43" idx="2"/>
          </p:cNvCxnSpPr>
          <p:nvPr/>
        </p:nvCxnSpPr>
        <p:spPr bwMode="auto">
          <a:xfrm rot="10800000">
            <a:off x="2917341" y="5223378"/>
            <a:ext cx="1062121" cy="30632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C9A648C2-6EAD-3CD4-E756-A7A96AED2818}"/>
              </a:ext>
            </a:extLst>
          </p:cNvPr>
          <p:cNvCxnSpPr>
            <a:cxnSpLocks/>
            <a:stCxn id="87" idx="1"/>
            <a:endCxn id="40" idx="3"/>
          </p:cNvCxnSpPr>
          <p:nvPr/>
        </p:nvCxnSpPr>
        <p:spPr bwMode="auto">
          <a:xfrm rot="10800000" flipV="1">
            <a:off x="3588256" y="4803546"/>
            <a:ext cx="710095" cy="16464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167E5187-D55A-2411-7AEC-BC9B45492ED8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027006" y="3396946"/>
            <a:ext cx="2679803" cy="1491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CE05A259-0BA6-127B-E122-0F04A6ED2E4B}"/>
              </a:ext>
            </a:extLst>
          </p:cNvPr>
          <p:cNvCxnSpPr>
            <a:cxnSpLocks/>
            <a:stCxn id="81" idx="1"/>
          </p:cNvCxnSpPr>
          <p:nvPr/>
        </p:nvCxnSpPr>
        <p:spPr bwMode="auto">
          <a:xfrm flipH="1" flipV="1">
            <a:off x="2395697" y="2784870"/>
            <a:ext cx="1426396" cy="12096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8A3F712-EE1E-B728-424C-FBAB6FDA3493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flipH="1" flipV="1">
            <a:off x="2936054" y="4128937"/>
            <a:ext cx="353072" cy="7586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1085801-C5AD-44C2-EDDC-34FE09E60869}"/>
              </a:ext>
            </a:extLst>
          </p:cNvPr>
          <p:cNvCxnSpPr>
            <a:cxnSpLocks/>
            <a:stCxn id="2" idx="1"/>
          </p:cNvCxnSpPr>
          <p:nvPr/>
        </p:nvCxnSpPr>
        <p:spPr bwMode="auto">
          <a:xfrm flipH="1" flipV="1">
            <a:off x="2430173" y="4120590"/>
            <a:ext cx="542420" cy="7804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8AFD8621-49B8-91B6-B1BC-8E48011078D2}"/>
              </a:ext>
            </a:extLst>
          </p:cNvPr>
          <p:cNvCxnSpPr>
            <a:cxnSpLocks/>
          </p:cNvCxnSpPr>
          <p:nvPr/>
        </p:nvCxnSpPr>
        <p:spPr>
          <a:xfrm flipH="1" flipV="1">
            <a:off x="1688374" y="4129376"/>
            <a:ext cx="664763" cy="819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1669DDE-02F3-7544-1393-99F587F6AD59}"/>
              </a:ext>
            </a:extLst>
          </p:cNvPr>
          <p:cNvCxnSpPr>
            <a:cxnSpLocks/>
          </p:cNvCxnSpPr>
          <p:nvPr/>
        </p:nvCxnSpPr>
        <p:spPr>
          <a:xfrm flipH="1" flipV="1">
            <a:off x="2416050" y="4164807"/>
            <a:ext cx="114768" cy="9195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8D04BD2C-FA71-4F8A-B48E-CABB6EA3BB1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19999" y="4280475"/>
            <a:ext cx="844838" cy="11930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637CCECC-8947-44B1-AF98-02DA09F8D65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17000" y="4291291"/>
            <a:ext cx="761995" cy="9180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B7A929A-BAA5-4DD4-A986-F9E328316D9E}"/>
              </a:ext>
            </a:extLst>
          </p:cNvPr>
          <p:cNvCxnSpPr>
            <a:cxnSpLocks/>
            <a:stCxn id="81" idx="0"/>
          </p:cNvCxnSpPr>
          <p:nvPr/>
        </p:nvCxnSpPr>
        <p:spPr bwMode="auto">
          <a:xfrm flipH="1" flipV="1">
            <a:off x="2520154" y="2748719"/>
            <a:ext cx="1403774" cy="12118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C63CF8BC-BD0A-46A8-8B3D-6F87C18C43CE}"/>
              </a:ext>
            </a:extLst>
          </p:cNvPr>
          <p:cNvSpPr/>
          <p:nvPr/>
        </p:nvSpPr>
        <p:spPr bwMode="auto">
          <a:xfrm>
            <a:off x="1828976" y="3194369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DF28281B-1882-4691-B1C1-098EF067E125}"/>
              </a:ext>
            </a:extLst>
          </p:cNvPr>
          <p:cNvSpPr/>
          <p:nvPr/>
        </p:nvSpPr>
        <p:spPr bwMode="auto">
          <a:xfrm>
            <a:off x="2564609" y="3369203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D66AB74-BD6B-459A-AE6F-47551735F5E5}"/>
              </a:ext>
            </a:extLst>
          </p:cNvPr>
          <p:cNvSpPr/>
          <p:nvPr/>
        </p:nvSpPr>
        <p:spPr bwMode="auto">
          <a:xfrm>
            <a:off x="1716394" y="3529695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96C4D43D-7F0F-4F38-8D11-9D9E9E6CADE6}"/>
              </a:ext>
            </a:extLst>
          </p:cNvPr>
          <p:cNvCxnSpPr>
            <a:cxnSpLocks/>
            <a:stCxn id="92" idx="1"/>
            <a:endCxn id="68" idx="3"/>
          </p:cNvCxnSpPr>
          <p:nvPr/>
        </p:nvCxnSpPr>
        <p:spPr>
          <a:xfrm flipH="1" flipV="1">
            <a:off x="3218445" y="2674621"/>
            <a:ext cx="1928180" cy="780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82B2EE10-77E7-47AA-A923-A0F96E9C0156}"/>
              </a:ext>
            </a:extLst>
          </p:cNvPr>
          <p:cNvSpPr/>
          <p:nvPr/>
        </p:nvSpPr>
        <p:spPr bwMode="auto">
          <a:xfrm>
            <a:off x="5146625" y="2621552"/>
            <a:ext cx="1750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AA173B0-2384-400B-A98D-1BE5FFD3669A}"/>
              </a:ext>
            </a:extLst>
          </p:cNvPr>
          <p:cNvSpPr/>
          <p:nvPr/>
        </p:nvSpPr>
        <p:spPr bwMode="auto">
          <a:xfrm>
            <a:off x="3580959" y="3969981"/>
            <a:ext cx="135183" cy="1626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9214DC7-5329-4204-88AD-B62F01CCDB7D}"/>
              </a:ext>
            </a:extLst>
          </p:cNvPr>
          <p:cNvSpPr/>
          <p:nvPr/>
        </p:nvSpPr>
        <p:spPr bwMode="auto">
          <a:xfrm>
            <a:off x="1673788" y="53414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CDBF8547-4FE6-42F8-B4BC-F81924BDE3D3}"/>
              </a:ext>
            </a:extLst>
          </p:cNvPr>
          <p:cNvSpPr/>
          <p:nvPr/>
        </p:nvSpPr>
        <p:spPr bwMode="auto">
          <a:xfrm>
            <a:off x="592833" y="5317945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</a:t>
            </a:r>
          </a:p>
        </p:txBody>
      </p:sp>
      <p:cxnSp>
        <p:nvCxnSpPr>
          <p:cNvPr id="128" name="직선 화살표 연결선 127">
            <a:extLst>
              <a:ext uri="{FF2B5EF4-FFF2-40B4-BE49-F238E27FC236}">
                <a16:creationId xmlns:a16="http://schemas.microsoft.com/office/drawing/2014/main" id="{3009DAEE-6149-438E-8D90-616B7F715A12}"/>
              </a:ext>
            </a:extLst>
          </p:cNvPr>
          <p:cNvCxnSpPr>
            <a:cxnSpLocks/>
          </p:cNvCxnSpPr>
          <p:nvPr/>
        </p:nvCxnSpPr>
        <p:spPr>
          <a:xfrm>
            <a:off x="1329958" y="5453633"/>
            <a:ext cx="36504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A618DC-5398-49EB-AAF8-F8376809D774}"/>
              </a:ext>
            </a:extLst>
          </p:cNvPr>
          <p:cNvSpPr/>
          <p:nvPr/>
        </p:nvSpPr>
        <p:spPr bwMode="auto">
          <a:xfrm>
            <a:off x="1677904" y="54938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2DA7C35C-6554-4AFA-8536-2595731A8D74}"/>
              </a:ext>
            </a:extLst>
          </p:cNvPr>
          <p:cNvSpPr/>
          <p:nvPr/>
        </p:nvSpPr>
        <p:spPr bwMode="auto">
          <a:xfrm>
            <a:off x="608627" y="5680834"/>
            <a:ext cx="729477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200</a:t>
            </a:r>
          </a:p>
        </p:txBody>
      </p:sp>
      <p:cxnSp>
        <p:nvCxnSpPr>
          <p:cNvPr id="133" name="직선 화살표 연결선 132">
            <a:extLst>
              <a:ext uri="{FF2B5EF4-FFF2-40B4-BE49-F238E27FC236}">
                <a16:creationId xmlns:a16="http://schemas.microsoft.com/office/drawing/2014/main" id="{72C13B81-E5A1-4CBF-822E-7B94808CC8AE}"/>
              </a:ext>
            </a:extLst>
          </p:cNvPr>
          <p:cNvCxnSpPr>
            <a:cxnSpLocks/>
          </p:cNvCxnSpPr>
          <p:nvPr/>
        </p:nvCxnSpPr>
        <p:spPr>
          <a:xfrm flipH="1" flipV="1">
            <a:off x="2795919" y="5738125"/>
            <a:ext cx="379332" cy="777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D05EE5C4-7036-4DFD-8361-28F7ACCAFFDC}"/>
              </a:ext>
            </a:extLst>
          </p:cNvPr>
          <p:cNvSpPr/>
          <p:nvPr/>
        </p:nvSpPr>
        <p:spPr bwMode="auto">
          <a:xfrm>
            <a:off x="1680154" y="5646295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5" name="직선 화살표 연결선 134">
            <a:extLst>
              <a:ext uri="{FF2B5EF4-FFF2-40B4-BE49-F238E27FC236}">
                <a16:creationId xmlns:a16="http://schemas.microsoft.com/office/drawing/2014/main" id="{DB60FBFC-AC55-47D8-BDA4-CACC8F9CE5F8}"/>
              </a:ext>
            </a:extLst>
          </p:cNvPr>
          <p:cNvCxnSpPr>
            <a:cxnSpLocks/>
            <a:stCxn id="132" idx="3"/>
            <a:endCxn id="131" idx="1"/>
          </p:cNvCxnSpPr>
          <p:nvPr/>
        </p:nvCxnSpPr>
        <p:spPr>
          <a:xfrm flipV="1">
            <a:off x="1338104" y="5581224"/>
            <a:ext cx="339800" cy="2268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D097AF8-DEE8-4883-9F01-9BD808CEB35C}"/>
              </a:ext>
            </a:extLst>
          </p:cNvPr>
          <p:cNvSpPr/>
          <p:nvPr/>
        </p:nvSpPr>
        <p:spPr bwMode="auto">
          <a:xfrm>
            <a:off x="1680154" y="5812710"/>
            <a:ext cx="1130702" cy="17465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7" name="직선 화살표 연결선 136">
            <a:extLst>
              <a:ext uri="{FF2B5EF4-FFF2-40B4-BE49-F238E27FC236}">
                <a16:creationId xmlns:a16="http://schemas.microsoft.com/office/drawing/2014/main" id="{07133F7F-7288-470C-91C1-4339040ACDB1}"/>
              </a:ext>
            </a:extLst>
          </p:cNvPr>
          <p:cNvCxnSpPr>
            <a:cxnSpLocks/>
            <a:stCxn id="139" idx="1"/>
          </p:cNvCxnSpPr>
          <p:nvPr/>
        </p:nvCxnSpPr>
        <p:spPr>
          <a:xfrm flipH="1" flipV="1">
            <a:off x="2699793" y="5987368"/>
            <a:ext cx="477694" cy="2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33BF70CD-38FD-4890-8A01-189733A80571}"/>
              </a:ext>
            </a:extLst>
          </p:cNvPr>
          <p:cNvSpPr/>
          <p:nvPr/>
        </p:nvSpPr>
        <p:spPr bwMode="auto">
          <a:xfrm>
            <a:off x="3170238" y="5790711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= 100.1</a:t>
            </a: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7569C819-0BA1-4E58-9847-7F5326401C71}"/>
              </a:ext>
            </a:extLst>
          </p:cNvPr>
          <p:cNvSpPr/>
          <p:nvPr/>
        </p:nvSpPr>
        <p:spPr bwMode="auto">
          <a:xfrm>
            <a:off x="3177487" y="6095909"/>
            <a:ext cx="809222" cy="25455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 = 100.2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0" grpId="0" animBg="1"/>
      <p:bldP spid="43" grpId="0" animBg="1"/>
      <p:bldP spid="2" grpId="0" animBg="1"/>
      <p:bldP spid="45" grpId="0" animBg="1"/>
      <p:bldP spid="50" grpId="0" animBg="1"/>
      <p:bldP spid="52" grpId="0" animBg="1"/>
      <p:bldP spid="55" grpId="0" animBg="1"/>
      <p:bldP spid="56" grpId="0" animBg="1"/>
      <p:bldP spid="62" grpId="0" animBg="1"/>
      <p:bldP spid="64" grpId="0" animBg="1"/>
      <p:bldP spid="4102" grpId="0"/>
      <p:bldP spid="75" grpId="0" animBg="1"/>
      <p:bldP spid="4109" grpId="0" animBg="1"/>
      <p:bldP spid="87" grpId="0" animBg="1"/>
      <p:bldP spid="93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2" grpId="0" animBg="1"/>
      <p:bldP spid="79" grpId="0" animBg="1"/>
      <p:bldP spid="73" grpId="0" animBg="1"/>
      <p:bldP spid="77" grpId="0" animBg="1"/>
      <p:bldP spid="80" grpId="0" animBg="1"/>
      <p:bldP spid="81" grpId="0" animBg="1"/>
      <p:bldP spid="82" grpId="0" animBg="1"/>
      <p:bldP spid="53" grpId="0" animBg="1"/>
      <p:bldP spid="54" grpId="0" animBg="1"/>
      <p:bldP spid="46" grpId="0" animBg="1"/>
      <p:bldP spid="48" grpId="0" animBg="1"/>
      <p:bldP spid="86" grpId="0" animBg="1"/>
      <p:bldP spid="89" grpId="0" animBg="1"/>
      <p:bldP spid="90" grpId="0" animBg="1"/>
      <p:bldP spid="92" grpId="0" animBg="1"/>
      <p:bldP spid="94" grpId="0" animBg="1"/>
      <p:bldP spid="102" grpId="0" animBg="1"/>
      <p:bldP spid="103" grpId="0" animBg="1"/>
      <p:bldP spid="131" grpId="0" animBg="1"/>
      <p:bldP spid="132" grpId="0" animBg="1"/>
      <p:bldP spid="134" grpId="0" animBg="1"/>
      <p:bldP spid="136" grpId="0" animBg="1"/>
      <p:bldP spid="138" grpId="0" animBg="1"/>
      <p:bldP spid="1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class)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선언하는 방법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5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74805"/>
            <a:ext cx="8429684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3)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템플릿 함수로부터 구체적인 소스 코드를 생성함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1009680" y="1849449"/>
            <a:ext cx="7920038" cy="50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206" y="1857364"/>
            <a:ext cx="67866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249DF688-D32C-4DE0-A03C-E370734E6B68}" type="slidenum">
              <a:rPr lang="en-US" altLang="ko-KR"/>
              <a:pPr lvl="0">
                <a:defRPr/>
              </a:pPr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800">
                <a:latin typeface="맑은 고딕"/>
                <a:ea typeface="맑은 고딕"/>
              </a:rPr>
              <a:t>템플릿 함수</a:t>
            </a:r>
            <a:r>
              <a:rPr lang="en-US" altLang="ko-KR" sz="2800">
                <a:latin typeface="맑은 고딕"/>
                <a:ea typeface="맑은 고딕"/>
              </a:rPr>
              <a:t>(template function)</a:t>
            </a:r>
            <a:endParaRPr lang="ko-KR" altLang="en-US" sz="2800">
              <a:latin typeface="맑은 고딕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4804" y="1169157"/>
            <a:ext cx="6500858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 b="1"/>
              <a:t> </a:t>
            </a:r>
            <a:r>
              <a:rPr lang="ko-KR" altLang="en-US" b="1">
                <a:solidFill>
                  <a:srgbClr val="271E98"/>
                </a:solidFill>
                <a:latin typeface="맑은 고딕"/>
                <a:ea typeface="맑은 고딕"/>
              </a:rPr>
              <a:t>예제 </a:t>
            </a: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1</a:t>
            </a: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73666" y="1528096"/>
            <a:ext cx="7568282" cy="4862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rPr>
              <a:t>#include </a:t>
            </a:r>
            <a:r>
              <a:rPr lang="en-US" altLang="ko-KR" sz="1550" b="1" i="0" u="none" strike="noStrike" baseline="0" dirty="0">
                <a:solidFill>
                  <a:schemeClr val="tx2"/>
                </a:solidFill>
                <a:latin typeface="맑은 고딕"/>
                <a:ea typeface="맑은 고딕"/>
              </a:rPr>
              <a:t>&lt;iostream&gt;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using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namespace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std;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template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&lt;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class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T&gt;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T SUM(T a, T b)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+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T SUM()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main(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void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{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a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10, b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j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10.1, k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=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20.1;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SUM(a,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b)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&lt;&lt; SUM(j,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k) &lt;&lt; </a:t>
            </a:r>
            <a:r>
              <a:rPr lang="en-US" altLang="ko-KR" sz="1550" b="1" i="0" u="none" strike="noStrike" baseline="0" dirty="0" err="1">
                <a:solidFill>
                  <a:srgbClr val="000000"/>
                </a:solidFill>
                <a:latin typeface="맑은 고딕"/>
                <a:ea typeface="맑은 고딕"/>
              </a:rPr>
              <a:t>endl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	</a:t>
            </a:r>
            <a:r>
              <a:rPr lang="en-US" altLang="ko-KR" sz="1550" b="1" i="0" u="none" strike="noStrike" baseline="0" dirty="0">
                <a:solidFill>
                  <a:srgbClr val="0000FF"/>
                </a:solidFill>
                <a:latin typeface="맑은 고딕"/>
                <a:ea typeface="맑은 고딕"/>
              </a:rPr>
              <a:t>return</a:t>
            </a: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0;</a:t>
            </a:r>
          </a:p>
          <a:p>
            <a:pPr marR="0" algn="l" rtl="0">
              <a:defRPr/>
            </a:pP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R="0" algn="l" rtl="0">
              <a:defRPr/>
            </a:pPr>
            <a:r>
              <a:rPr lang="en-US" altLang="ko-KR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}</a:t>
            </a:r>
            <a:r>
              <a:rPr lang="ko-KR" altLang="en-US" sz="1550" b="1" i="0" u="none" strike="noStrike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US" altLang="ko-KR" sz="1550" b="1" i="0" u="none" strike="noStrike" baseline="0" dirty="0">
                <a:solidFill>
                  <a:srgbClr val="00863D"/>
                </a:solidFill>
                <a:latin typeface="맑은 고딕"/>
                <a:ea typeface="맑은 고딕"/>
              </a:rPr>
              <a:t>// main()</a:t>
            </a:r>
            <a:endParaRPr lang="en-US" altLang="ko-KR" sz="1550" b="1" i="0" u="none" strike="noStrike" baseline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3992" y="2457240"/>
            <a:ext cx="1476162" cy="604714"/>
          </a:xfrm>
          <a:prstGeom prst="rect">
            <a:avLst/>
          </a:prstGeom>
          <a:ln w="12700">
            <a:noFill/>
          </a:ln>
        </p:spPr>
      </p:pic>
      <p:sp>
        <p:nvSpPr>
          <p:cNvPr id="76" name="직사각형 75"/>
          <p:cNvSpPr/>
          <p:nvPr/>
        </p:nvSpPr>
        <p:spPr>
          <a:xfrm>
            <a:off x="802052" y="2231243"/>
            <a:ext cx="2198208" cy="12961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425211" y="1650157"/>
            <a:ext cx="9958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4421040" y="4444843"/>
            <a:ext cx="3247304" cy="4479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int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553146" y="4884790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555776" y="5171839"/>
            <a:ext cx="1036261" cy="2467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rgbClr val="0000FF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060651" y="5614263"/>
            <a:ext cx="3602856" cy="44820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j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k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가 각각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에 대응되어 자료형은 자동적으로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/>
                <a:ea typeface="맑은 고딕"/>
              </a:rPr>
              <a:t>double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/>
                <a:ea typeface="맑은 고딕"/>
              </a:rPr>
              <a:t>형이 전달됨</a:t>
            </a:r>
            <a:endParaRPr kumimoji="0" lang="en-US" altLang="ko-KR" sz="1100" b="1" dirty="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4116" name="직사각형 4115"/>
          <p:cNvSpPr/>
          <p:nvPr/>
        </p:nvSpPr>
        <p:spPr>
          <a:xfrm>
            <a:off x="1940091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7" name="직사각형 4116"/>
          <p:cNvSpPr/>
          <p:nvPr/>
        </p:nvSpPr>
        <p:spPr>
          <a:xfrm>
            <a:off x="2336138" y="2276872"/>
            <a:ext cx="14401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19" name="직사각형 4118"/>
          <p:cNvSpPr/>
          <p:nvPr/>
        </p:nvSpPr>
        <p:spPr>
          <a:xfrm>
            <a:off x="154405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20" name="직사각형 4119"/>
          <p:cNvSpPr/>
          <p:nvPr/>
        </p:nvSpPr>
        <p:spPr>
          <a:xfrm>
            <a:off x="823970" y="2564904"/>
            <a:ext cx="180022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76DF6BC-F75E-2735-F63F-07EBB52371F0}"/>
              </a:ext>
            </a:extLst>
          </p:cNvPr>
          <p:cNvSpPr/>
          <p:nvPr/>
        </p:nvSpPr>
        <p:spPr>
          <a:xfrm>
            <a:off x="5409442" y="1730632"/>
            <a:ext cx="2170393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kumimoji="1" lang="en-US" altLang="ko-KR" sz="1200" b="1" i="0" u="none" strike="noStrike" cap="none" normalizeH="0" baseline="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int SUM(int)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4E96EFF1-267B-E4AE-5168-662B798BC382}"/>
              </a:ext>
            </a:extLst>
          </p:cNvPr>
          <p:cNvSpPr/>
          <p:nvPr/>
        </p:nvSpPr>
        <p:spPr>
          <a:xfrm>
            <a:off x="5025406" y="3124153"/>
            <a:ext cx="2554429" cy="9617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a,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b)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  <a:r>
              <a:rPr kumimoji="1" lang="en-US" altLang="ko-KR" sz="1200" b="1" i="0" u="none" strike="noStrike" cap="none" normalizeH="0" baseline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kumimoji="1" lang="en-US" altLang="ko-KR" sz="1200" b="1" i="0" u="none" strike="noStrike" cap="none" normalizeH="0" baseline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a + b;</a:t>
            </a:r>
          </a:p>
          <a:p>
            <a:pPr marL="0" marR="0" indent="0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ko-KR" sz="1200" b="1" i="0" u="none" strike="noStrike" cap="none" normalizeH="0" baseline="0" dirty="0"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SUM(</a:t>
            </a:r>
            <a:r>
              <a:rPr lang="en-US" altLang="ko-KR" sz="12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kumimoji="1" lang="en-US" altLang="ko-KR" sz="1200" b="1" i="0" u="none" strike="noStrike" cap="none" normalizeH="0" baseline="0" dirty="0">
                <a:solidFill>
                  <a:srgbClr val="00B05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1" lang="ko-KR" altLang="en-US" sz="1200" b="1" i="0" u="none" strike="noStrike" cap="none" normalizeH="0" baseline="0" dirty="0">
              <a:solidFill>
                <a:srgbClr val="00B05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78" idx="1"/>
          </p:cNvCxnSpPr>
          <p:nvPr/>
        </p:nvCxnSpPr>
        <p:spPr bwMode="auto">
          <a:xfrm rot="10800000" flipV="1">
            <a:off x="2976071" y="1781283"/>
            <a:ext cx="449140" cy="449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</p:cNvCxnSpPr>
          <p:nvPr/>
        </p:nvCxnSpPr>
        <p:spPr bwMode="auto">
          <a:xfrm flipV="1">
            <a:off x="3000259" y="2048850"/>
            <a:ext cx="2409183" cy="4962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D83665AF-0521-8089-05CA-81B6CC675ABD}"/>
              </a:ext>
            </a:extLst>
          </p:cNvPr>
          <p:cNvCxnSpPr>
            <a:cxnSpLocks/>
          </p:cNvCxnSpPr>
          <p:nvPr/>
        </p:nvCxnSpPr>
        <p:spPr bwMode="auto">
          <a:xfrm>
            <a:off x="3000259" y="3121778"/>
            <a:ext cx="2025147" cy="523246"/>
          </a:xfrm>
          <a:prstGeom prst="bentConnector3">
            <a:avLst>
              <a:gd name="adj1" fmla="val 5931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26B54E54-2649-BE94-8384-5AC51577241B}"/>
              </a:ext>
            </a:extLst>
          </p:cNvPr>
          <p:cNvCxnSpPr>
            <a:cxnSpLocks/>
            <a:stCxn id="82" idx="1"/>
            <a:endCxn id="85" idx="0"/>
          </p:cNvCxnSpPr>
          <p:nvPr/>
        </p:nvCxnSpPr>
        <p:spPr bwMode="auto">
          <a:xfrm rot="10800000" flipV="1">
            <a:off x="3071278" y="4668826"/>
            <a:ext cx="1349763" cy="2159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C857FF4-D0C4-5E36-B2E5-977EE246A8B9}"/>
              </a:ext>
            </a:extLst>
          </p:cNvPr>
          <p:cNvCxnSpPr>
            <a:cxnSpLocks/>
            <a:stCxn id="89" idx="1"/>
            <a:endCxn id="87" idx="2"/>
          </p:cNvCxnSpPr>
          <p:nvPr/>
        </p:nvCxnSpPr>
        <p:spPr bwMode="auto">
          <a:xfrm rot="10800000">
            <a:off x="3073907" y="5418564"/>
            <a:ext cx="986744" cy="4198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E5842C8D-945D-FDAD-CABE-EEF3B4838A9F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2033082" y="4110907"/>
            <a:ext cx="1356972" cy="1650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84FD571-1097-D2FB-3F3D-FAE5FDA76E3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331620" y="3540272"/>
            <a:ext cx="1221527" cy="1872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BBE4EAFD-7648-8EED-B81F-3D2A97F1A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3798888"/>
            <a:ext cx="1651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kumimoji="0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5632806-2B47-E913-DB0F-CA64BCF68E76}"/>
              </a:ext>
            </a:extLst>
          </p:cNvPr>
          <p:cNvGrpSpPr/>
          <p:nvPr/>
        </p:nvGrpSpPr>
        <p:grpSpPr>
          <a:xfrm>
            <a:off x="2633497" y="3737638"/>
            <a:ext cx="603250" cy="307975"/>
            <a:chOff x="2748829" y="3737638"/>
            <a:chExt cx="603250" cy="307975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F90A655B-18A2-7F5D-A6F9-03E6F869A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9E02AFC1-5EB0-712B-F940-DE5C88E36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879" y="3742401"/>
              <a:ext cx="3302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int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AE242911-DEA6-AE8E-52EB-58F6C61CE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603250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35E5E6-46CD-4063-AB85-AD0DBA36200C}"/>
              </a:ext>
            </a:extLst>
          </p:cNvPr>
          <p:cNvSpPr txBox="1"/>
          <p:nvPr/>
        </p:nvSpPr>
        <p:spPr>
          <a:xfrm>
            <a:off x="3153402" y="2338172"/>
            <a:ext cx="23192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91931A-126D-4FDD-9BAB-B382B174EBDA}"/>
              </a:ext>
            </a:extLst>
          </p:cNvPr>
          <p:cNvSpPr txBox="1"/>
          <p:nvPr/>
        </p:nvSpPr>
        <p:spPr>
          <a:xfrm>
            <a:off x="3121687" y="2922442"/>
            <a:ext cx="2287755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C++ 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컴파일러는 템플릿 함수로부터 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 소스 코드를 생성함</a:t>
            </a: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BC4B23D-961C-4342-BC1A-068D836FC66B}"/>
              </a:ext>
            </a:extLst>
          </p:cNvPr>
          <p:cNvCxnSpPr>
            <a:cxnSpLocks/>
          </p:cNvCxnSpPr>
          <p:nvPr/>
        </p:nvCxnSpPr>
        <p:spPr>
          <a:xfrm flipH="1">
            <a:off x="3308352" y="2338172"/>
            <a:ext cx="3495896" cy="25337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4D8E313-A799-4E93-8A49-045456B26835}"/>
              </a:ext>
            </a:extLst>
          </p:cNvPr>
          <p:cNvCxnSpPr>
            <a:cxnSpLocks/>
            <a:endCxn id="87" idx="3"/>
          </p:cNvCxnSpPr>
          <p:nvPr/>
        </p:nvCxnSpPr>
        <p:spPr>
          <a:xfrm flipH="1">
            <a:off x="3592037" y="3737638"/>
            <a:ext cx="3140203" cy="15575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D9AE854-74EE-46D2-8DCC-5DC05EB786C0}"/>
              </a:ext>
            </a:extLst>
          </p:cNvPr>
          <p:cNvGrpSpPr/>
          <p:nvPr/>
        </p:nvGrpSpPr>
        <p:grpSpPr>
          <a:xfrm>
            <a:off x="395536" y="4725144"/>
            <a:ext cx="1148514" cy="307975"/>
            <a:chOff x="2748829" y="3737638"/>
            <a:chExt cx="1161204" cy="307975"/>
          </a:xfrm>
        </p:grpSpPr>
        <p:sp>
          <p:nvSpPr>
            <p:cNvPr id="51" name="Rectangle 5">
              <a:extLst>
                <a:ext uri="{FF2B5EF4-FFF2-40B4-BE49-F238E27FC236}">
                  <a16:creationId xmlns:a16="http://schemas.microsoft.com/office/drawing/2014/main" id="{FAD7720C-7BD5-4925-91C4-1EDA12F78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54" y="3742401"/>
              <a:ext cx="254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ko-KR" sz="16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T: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7">
              <a:extLst>
                <a:ext uri="{FF2B5EF4-FFF2-40B4-BE49-F238E27FC236}">
                  <a16:creationId xmlns:a16="http://schemas.microsoft.com/office/drawing/2014/main" id="{71B7F569-8C39-401A-B49F-74FD17369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097" y="3742401"/>
              <a:ext cx="93193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600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double</a:t>
              </a:r>
              <a:endPara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8">
              <a:extLst>
                <a:ext uri="{FF2B5EF4-FFF2-40B4-BE49-F238E27FC236}">
                  <a16:creationId xmlns:a16="http://schemas.microsoft.com/office/drawing/2014/main" id="{FDEFF712-F095-48F3-AF19-BFB4F97EA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829" y="3737638"/>
              <a:ext cx="943768" cy="274637"/>
            </a:xfrm>
            <a:prstGeom prst="rect">
              <a:avLst/>
            </a:prstGeom>
            <a:noFill/>
            <a:ln w="19050" cap="rnd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653ECF2-8612-468E-BCE8-C476406BCECB}"/>
              </a:ext>
            </a:extLst>
          </p:cNvPr>
          <p:cNvSpPr/>
          <p:nvPr/>
        </p:nvSpPr>
        <p:spPr>
          <a:xfrm>
            <a:off x="4049898" y="3797495"/>
            <a:ext cx="35517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FAD4655-43DF-4B5D-9FDB-9C74727E30B3}"/>
              </a:ext>
            </a:extLst>
          </p:cNvPr>
          <p:cNvSpPr/>
          <p:nvPr/>
        </p:nvSpPr>
        <p:spPr>
          <a:xfrm>
            <a:off x="5940152" y="4151528"/>
            <a:ext cx="5040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anchor="t" anchorCtr="0">
            <a:prstTxWarp prst="textNoShape">
              <a:avLst/>
            </a:prstTxWarp>
            <a:spAutoFit/>
          </a:bodyPr>
          <a:lstStyle/>
          <a:p>
            <a:pPr algn="just">
              <a:buNone/>
              <a:defRPr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/>
                <a:ea typeface="맑은 고딕"/>
              </a:rPr>
              <a:t>30.2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82" grpId="0" animBg="1"/>
      <p:bldP spid="85" grpId="0" animBg="1"/>
      <p:bldP spid="87" grpId="0" animBg="1"/>
      <p:bldP spid="89" grpId="0" animBg="1"/>
      <p:bldP spid="4116" grpId="0" animBg="1"/>
      <p:bldP spid="4117" grpId="0" animBg="1"/>
      <p:bldP spid="4119" grpId="0" animBg="1"/>
      <p:bldP spid="4120" grpId="0" animBg="1"/>
      <p:bldP spid="4" grpId="0" animBg="1"/>
      <p:bldP spid="83" grpId="0" animBg="1"/>
      <p:bldP spid="24" grpId="0"/>
      <p:bldP spid="46" grpId="0"/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43116"/>
            <a:ext cx="7560840" cy="23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템플릿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(template function)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40768"/>
            <a:ext cx="8429684" cy="321089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 함수를 사용할 때 선언된 타입의 개수나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일치시켜야 함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</a:t>
            </a:r>
            <a:endParaRPr lang="en-US" altLang="ko-KR" sz="1600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551DD8-5E98-ADE3-4AB9-13A538E69A67}"/>
              </a:ext>
            </a:extLst>
          </p:cNvPr>
          <p:cNvSpPr/>
          <p:nvPr/>
        </p:nvSpPr>
        <p:spPr>
          <a:xfrm>
            <a:off x="827584" y="1772816"/>
            <a:ext cx="7620418" cy="4680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template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T1, 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T2&gt;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SUM(T1 a, T2 b)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&lt;&lt; </a:t>
            </a:r>
            <a:r>
              <a:rPr lang="en-US" altLang="ko-KR" sz="16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 SUM()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 = 20.1;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SUM(a,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b);	</a:t>
            </a:r>
          </a:p>
          <a:p>
            <a:pPr marR="0" algn="l" rtl="0"/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r>
              <a:rPr lang="en-US" altLang="ko-KR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65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D7C4F06-0640-61F1-5D3C-12ED0FD59A8D}"/>
              </a:ext>
            </a:extLst>
          </p:cNvPr>
          <p:cNvSpPr/>
          <p:nvPr/>
        </p:nvSpPr>
        <p:spPr bwMode="auto">
          <a:xfrm>
            <a:off x="4843750" y="3075560"/>
            <a:ext cx="9862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템플릿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F6DEF7F-5A2D-6137-60AE-A599FC450312}"/>
              </a:ext>
            </a:extLst>
          </p:cNvPr>
          <p:cNvSpPr/>
          <p:nvPr/>
        </p:nvSpPr>
        <p:spPr bwMode="auto">
          <a:xfrm>
            <a:off x="3740975" y="1971086"/>
            <a:ext cx="20360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서로 다른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자료형 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A730E0B5-5F58-6DDD-21A3-E95A95A80C4F}"/>
              </a:ext>
            </a:extLst>
          </p:cNvPr>
          <p:cNvCxnSpPr>
            <a:cxnSpLocks/>
          </p:cNvCxnSpPr>
          <p:nvPr/>
        </p:nvCxnSpPr>
        <p:spPr>
          <a:xfrm flipH="1">
            <a:off x="2654421" y="4365104"/>
            <a:ext cx="711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3E59BE75-CCAC-F3C7-2E3C-D576AAACAE08}"/>
              </a:ext>
            </a:extLst>
          </p:cNvPr>
          <p:cNvSpPr/>
          <p:nvPr/>
        </p:nvSpPr>
        <p:spPr bwMode="auto">
          <a:xfrm>
            <a:off x="3365421" y="4014430"/>
            <a:ext cx="39428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제너릭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타입도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다르게 선언해야 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4CB38A5-7749-221F-39B5-5AFAE6B301ED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4427984" y="6031256"/>
            <a:ext cx="590993" cy="101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34A0918-7DE8-AC09-439E-310A783EB0DD}"/>
              </a:ext>
            </a:extLst>
          </p:cNvPr>
          <p:cNvSpPr/>
          <p:nvPr/>
        </p:nvSpPr>
        <p:spPr bwMode="auto">
          <a:xfrm>
            <a:off x="5018977" y="5910289"/>
            <a:ext cx="18289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서로 다른 자료형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8D0A9F5C-FEA5-7268-85CA-7F3EBE4FC8F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465245" y="4230195"/>
            <a:ext cx="9001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771A6B-3FA3-4392-8E0F-243334985137}"/>
              </a:ext>
            </a:extLst>
          </p:cNvPr>
          <p:cNvSpPr/>
          <p:nvPr/>
        </p:nvSpPr>
        <p:spPr>
          <a:xfrm>
            <a:off x="2428111" y="2574375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FF8ED7CD-2295-58D7-45D8-66596E7EC1D8}"/>
              </a:ext>
            </a:extLst>
          </p:cNvPr>
          <p:cNvSpPr/>
          <p:nvPr/>
        </p:nvSpPr>
        <p:spPr>
          <a:xfrm>
            <a:off x="3383371" y="2562054"/>
            <a:ext cx="360015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38E412E-E0E4-05FF-3D8B-DCE516091687}"/>
              </a:ext>
            </a:extLst>
          </p:cNvPr>
          <p:cNvSpPr/>
          <p:nvPr/>
        </p:nvSpPr>
        <p:spPr>
          <a:xfrm>
            <a:off x="1925471" y="283651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7B571E57-80A1-C585-0175-D230B2F340BF}"/>
              </a:ext>
            </a:extLst>
          </p:cNvPr>
          <p:cNvSpPr/>
          <p:nvPr/>
        </p:nvSpPr>
        <p:spPr>
          <a:xfrm>
            <a:off x="2496980" y="2843365"/>
            <a:ext cx="314882" cy="274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18F6CC4-461D-DCD4-65B6-DB46BEC4EFE8}"/>
              </a:ext>
            </a:extLst>
          </p:cNvPr>
          <p:cNvSpPr/>
          <p:nvPr/>
        </p:nvSpPr>
        <p:spPr>
          <a:xfrm>
            <a:off x="894770" y="2502328"/>
            <a:ext cx="3438034" cy="14025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0C0B513-1630-CDF0-AF8B-72CDFEC1D1D4}"/>
              </a:ext>
            </a:extLst>
          </p:cNvPr>
          <p:cNvSpPr/>
          <p:nvPr/>
        </p:nvSpPr>
        <p:spPr>
          <a:xfrm>
            <a:off x="1807305" y="5325028"/>
            <a:ext cx="1124887" cy="3115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677869FD-733F-458A-A785-252C820437C2}"/>
              </a:ext>
            </a:extLst>
          </p:cNvPr>
          <p:cNvCxnSpPr>
            <a:cxnSpLocks/>
          </p:cNvCxnSpPr>
          <p:nvPr/>
        </p:nvCxnSpPr>
        <p:spPr>
          <a:xfrm>
            <a:off x="2687221" y="5592519"/>
            <a:ext cx="0" cy="1407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16A70B9F-EF4E-B1C2-7E36-160CC200FCD4}"/>
              </a:ext>
            </a:extLst>
          </p:cNvPr>
          <p:cNvCxnSpPr>
            <a:cxnSpLocks/>
          </p:cNvCxnSpPr>
          <p:nvPr/>
        </p:nvCxnSpPr>
        <p:spPr>
          <a:xfrm>
            <a:off x="2500144" y="5592519"/>
            <a:ext cx="4628" cy="6151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D9FC03B-ECA4-EF72-7D2F-B8F279136FA6}"/>
              </a:ext>
            </a:extLst>
          </p:cNvPr>
          <p:cNvCxnSpPr>
            <a:cxnSpLocks/>
          </p:cNvCxnSpPr>
          <p:nvPr/>
        </p:nvCxnSpPr>
        <p:spPr>
          <a:xfrm>
            <a:off x="2687221" y="5733256"/>
            <a:ext cx="965050" cy="13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30716443-6B15-5159-3CCF-AE4AE841B1E9}"/>
              </a:ext>
            </a:extLst>
          </p:cNvPr>
          <p:cNvCxnSpPr>
            <a:cxnSpLocks/>
          </p:cNvCxnSpPr>
          <p:nvPr/>
        </p:nvCxnSpPr>
        <p:spPr>
          <a:xfrm>
            <a:off x="2504772" y="6200533"/>
            <a:ext cx="1142651" cy="7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595263B-D697-9A32-F508-9988C1796212}"/>
              </a:ext>
            </a:extLst>
          </p:cNvPr>
          <p:cNvSpPr txBox="1"/>
          <p:nvPr/>
        </p:nvSpPr>
        <p:spPr>
          <a:xfrm>
            <a:off x="3647423" y="5583641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EDA910D-9227-3097-992A-B82A46A94EF3}"/>
              </a:ext>
            </a:extLst>
          </p:cNvPr>
          <p:cNvSpPr txBox="1"/>
          <p:nvPr/>
        </p:nvSpPr>
        <p:spPr>
          <a:xfrm>
            <a:off x="3647423" y="6031256"/>
            <a:ext cx="11569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</a:t>
            </a:r>
          </a:p>
        </p:txBody>
      </p: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2DEABB2F-EE90-470B-A709-D4E54C898A29}"/>
              </a:ext>
            </a:extLst>
          </p:cNvPr>
          <p:cNvCxnSpPr>
            <a:cxnSpLocks/>
            <a:stCxn id="44" idx="1"/>
            <a:endCxn id="19" idx="0"/>
          </p:cNvCxnSpPr>
          <p:nvPr/>
        </p:nvCxnSpPr>
        <p:spPr bwMode="auto">
          <a:xfrm rot="10800000" flipV="1">
            <a:off x="2608119" y="2102211"/>
            <a:ext cx="1132856" cy="4721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2E8BC8F7-370C-BDFD-5038-CA1AFCFB59DB}"/>
              </a:ext>
            </a:extLst>
          </p:cNvPr>
          <p:cNvCxnSpPr>
            <a:cxnSpLocks/>
            <a:stCxn id="44" idx="2"/>
            <a:endCxn id="46" idx="3"/>
          </p:cNvCxnSpPr>
          <p:nvPr/>
        </p:nvCxnSpPr>
        <p:spPr bwMode="auto">
          <a:xfrm rot="5400000">
            <a:off x="4018269" y="1958456"/>
            <a:ext cx="465842" cy="101560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40A1ACC-A3B5-EAEA-7224-646E22A86540}"/>
              </a:ext>
            </a:extLst>
          </p:cNvPr>
          <p:cNvCxnSpPr>
            <a:cxnSpLocks/>
            <a:stCxn id="42" idx="1"/>
            <a:endCxn id="50" idx="3"/>
          </p:cNvCxnSpPr>
          <p:nvPr/>
        </p:nvCxnSpPr>
        <p:spPr>
          <a:xfrm flipH="1" flipV="1">
            <a:off x="4332804" y="3203609"/>
            <a:ext cx="510946" cy="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D90A3EA0-B962-AD37-E3D0-A7FA59524C3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 rot="16200000" flipV="1">
            <a:off x="1119903" y="4073777"/>
            <a:ext cx="2308351" cy="382332"/>
          </a:xfrm>
          <a:prstGeom prst="bentConnector3">
            <a:avLst>
              <a:gd name="adj1" fmla="val 5825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5C88327B-89A7-69D7-CF0A-90F5AEB75799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2654421" y="3117617"/>
            <a:ext cx="0" cy="228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52" grpId="0" animBg="1"/>
      <p:bldP spid="57" grpId="0" animBg="1"/>
      <p:bldP spid="19" grpId="0" animBg="1"/>
      <p:bldP spid="46" grpId="0" animBg="1"/>
      <p:bldP spid="48" grpId="0" animBg="1"/>
      <p:bldP spid="49" grpId="0" animBg="1"/>
      <p:bldP spid="50" grpId="0" animBg="1"/>
      <p:bldP spid="53" grpId="0" animBg="1"/>
      <p:bldP spid="73" grpId="0"/>
      <p:bldP spid="76" grpId="0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3444</TotalTime>
  <Words>3867</Words>
  <Application>Microsoft Office PowerPoint</Application>
  <PresentationFormat>화면 슬라이드 쇼(4:3)</PresentationFormat>
  <Paragraphs>838</Paragraphs>
  <Slides>46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굴림</vt:lpstr>
      <vt:lpstr>맑은 고딕</vt:lpstr>
      <vt:lpstr>Arial</vt:lpstr>
      <vt:lpstr>Wingdings</vt:lpstr>
      <vt:lpstr>색종이 상자</vt:lpstr>
      <vt:lpstr>[10주차 C++ 언어프로그래밍]템플릿</vt:lpstr>
      <vt:lpstr>템플릿(template) 이란</vt:lpstr>
      <vt:lpstr>템플릿(template) 이란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함수원형선언에서 매개변수에 디폴트 값을 지정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함수와 일반 함수의 중복</vt:lpstr>
      <vt:lpstr>템플릿 함수(template function)</vt:lpstr>
      <vt:lpstr>템플릿 함수(template function)</vt:lpstr>
      <vt:lpstr>템플릿 함수(template function)</vt:lpstr>
      <vt:lpstr>템플릿 함수(template function)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 const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템플릿 클래스(template class)</vt:lpstr>
      <vt:lpstr>상속 접근 제어 지정자의 종류에 따른 상속 범위</vt:lpstr>
      <vt:lpstr>템플릿 클래스(template class)</vt:lpstr>
      <vt:lpstr>템플릿 클래스(template class)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1697</cp:revision>
  <dcterms:created xsi:type="dcterms:W3CDTF">2009-03-24T09:38:36Z</dcterms:created>
  <dcterms:modified xsi:type="dcterms:W3CDTF">2025-11-12T02:33:47Z</dcterms:modified>
  <cp:version>1000.0000.01</cp:version>
</cp:coreProperties>
</file>