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0"/>
  </p:notesMasterIdLst>
  <p:sldIdLst>
    <p:sldId id="625" r:id="rId2"/>
    <p:sldId id="577" r:id="rId3"/>
    <p:sldId id="581" r:id="rId4"/>
    <p:sldId id="582" r:id="rId5"/>
    <p:sldId id="578" r:id="rId6"/>
    <p:sldId id="579" r:id="rId7"/>
    <p:sldId id="580" r:id="rId8"/>
    <p:sldId id="587" r:id="rId9"/>
    <p:sldId id="593" r:id="rId10"/>
    <p:sldId id="594" r:id="rId11"/>
    <p:sldId id="592" r:id="rId12"/>
    <p:sldId id="1207" r:id="rId13"/>
    <p:sldId id="1209" r:id="rId14"/>
    <p:sldId id="1208" r:id="rId15"/>
    <p:sldId id="621" r:id="rId16"/>
    <p:sldId id="622" r:id="rId17"/>
    <p:sldId id="623" r:id="rId18"/>
    <p:sldId id="599" r:id="rId19"/>
    <p:sldId id="595" r:id="rId20"/>
    <p:sldId id="283" r:id="rId21"/>
    <p:sldId id="624" r:id="rId22"/>
    <p:sldId id="603" r:id="rId23"/>
    <p:sldId id="604" r:id="rId24"/>
    <p:sldId id="605" r:id="rId25"/>
    <p:sldId id="600" r:id="rId26"/>
    <p:sldId id="601" r:id="rId27"/>
    <p:sldId id="606" r:id="rId28"/>
    <p:sldId id="602" r:id="rId29"/>
    <p:sldId id="270" r:id="rId30"/>
    <p:sldId id="565" r:id="rId31"/>
    <p:sldId id="610" r:id="rId32"/>
    <p:sldId id="607" r:id="rId33"/>
    <p:sldId id="608" r:id="rId34"/>
    <p:sldId id="611" r:id="rId35"/>
    <p:sldId id="620" r:id="rId36"/>
    <p:sldId id="612" r:id="rId37"/>
    <p:sldId id="613" r:id="rId38"/>
    <p:sldId id="614" r:id="rId39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C3E8F9"/>
    <a:srgbClr val="67C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5" autoAdjust="0"/>
    <p:restoredTop sz="95857" autoAdjust="0"/>
  </p:normalViewPr>
  <p:slideViewPr>
    <p:cSldViewPr>
      <p:cViewPr varScale="1">
        <p:scale>
          <a:sx n="116" d="100"/>
          <a:sy n="116" d="100"/>
        </p:scale>
        <p:origin x="15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1362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61921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46528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6670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9182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6670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42763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887"/>
            <a:ext cx="7772400" cy="693787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[9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베이스 클래스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함수와 함수 재정의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순수 가상 함수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C0AF0F3-07D9-80B9-36A5-F034C0EFC815}"/>
              </a:ext>
            </a:extLst>
          </p:cNvPr>
          <p:cNvSpPr/>
          <p:nvPr/>
        </p:nvSpPr>
        <p:spPr>
          <a:xfrm>
            <a:off x="734888" y="1196752"/>
            <a:ext cx="7636627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 class 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Son: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"Son class 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Son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*p =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 *s1 = (Son *)p;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 *s2 =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s1-&gt;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s1-&gt;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s2-&gt;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s2-&gt;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	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s2;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CA0A912-81E1-F496-A619-9E36DC330C66}"/>
              </a:ext>
            </a:extLst>
          </p:cNvPr>
          <p:cNvSpPr/>
          <p:nvPr/>
        </p:nvSpPr>
        <p:spPr bwMode="auto">
          <a:xfrm>
            <a:off x="1685838" y="3943052"/>
            <a:ext cx="1590018" cy="2060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D69C4BD-EFF7-0E68-3193-98A39BE71898}"/>
              </a:ext>
            </a:extLst>
          </p:cNvPr>
          <p:cNvSpPr/>
          <p:nvPr/>
        </p:nvSpPr>
        <p:spPr bwMode="auto">
          <a:xfrm>
            <a:off x="1706996" y="2129206"/>
            <a:ext cx="3564378" cy="17108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4481EFB-9F7A-AE07-7661-B0CCF9FC0842}"/>
              </a:ext>
            </a:extLst>
          </p:cNvPr>
          <p:cNvSpPr/>
          <p:nvPr/>
        </p:nvSpPr>
        <p:spPr bwMode="auto">
          <a:xfrm>
            <a:off x="1706996" y="3133094"/>
            <a:ext cx="3441059" cy="2127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661F9D5-DEDB-7301-1706-400861E574FC}"/>
              </a:ext>
            </a:extLst>
          </p:cNvPr>
          <p:cNvSpPr/>
          <p:nvPr/>
        </p:nvSpPr>
        <p:spPr bwMode="auto">
          <a:xfrm>
            <a:off x="1685838" y="4154394"/>
            <a:ext cx="1479438" cy="1664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218C98BE-0CE2-10FA-E555-C8C39F426FA3}"/>
              </a:ext>
            </a:extLst>
          </p:cNvPr>
          <p:cNvSpPr/>
          <p:nvPr/>
        </p:nvSpPr>
        <p:spPr bwMode="auto">
          <a:xfrm>
            <a:off x="1685838" y="4317120"/>
            <a:ext cx="1479438" cy="1938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0D664C1D-8EC5-451B-A22A-3BD4552B1A8A}"/>
              </a:ext>
            </a:extLst>
          </p:cNvPr>
          <p:cNvSpPr/>
          <p:nvPr/>
        </p:nvSpPr>
        <p:spPr bwMode="auto">
          <a:xfrm>
            <a:off x="1685838" y="4636661"/>
            <a:ext cx="1281298" cy="1651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A35C9D7-6118-4F96-CEAB-57FEDA1D1438}"/>
              </a:ext>
            </a:extLst>
          </p:cNvPr>
          <p:cNvSpPr/>
          <p:nvPr/>
        </p:nvSpPr>
        <p:spPr bwMode="auto">
          <a:xfrm>
            <a:off x="1685838" y="4832684"/>
            <a:ext cx="1281298" cy="6356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5A2FF1-81EA-5F88-937E-EF1087D2DA95}"/>
              </a:ext>
            </a:extLst>
          </p:cNvPr>
          <p:cNvSpPr/>
          <p:nvPr/>
        </p:nvSpPr>
        <p:spPr bwMode="auto">
          <a:xfrm>
            <a:off x="4331512" y="3645543"/>
            <a:ext cx="370841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up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F8567BE-D271-7F48-AD28-9EA15F76947F}"/>
              </a:ext>
            </a:extLst>
          </p:cNvPr>
          <p:cNvSpPr/>
          <p:nvPr/>
        </p:nvSpPr>
        <p:spPr bwMode="auto">
          <a:xfrm>
            <a:off x="4335288" y="4149080"/>
            <a:ext cx="3909120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파생 클래스의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강제로 형 변환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downcast</a:t>
            </a:r>
            <a:endParaRPr kumimoji="0" lang="ko-KR" altLang="en-US" sz="105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9502FCA-C2D1-9C48-22B4-0BCD59A9F65D}"/>
              </a:ext>
            </a:extLst>
          </p:cNvPr>
          <p:cNvSpPr/>
          <p:nvPr/>
        </p:nvSpPr>
        <p:spPr bwMode="auto">
          <a:xfrm>
            <a:off x="4331511" y="4665668"/>
            <a:ext cx="35900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파생 클래스의 포인터로 가리킴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693EB98-94CC-AF7E-BEEF-C7D875A5D6EB}"/>
              </a:ext>
            </a:extLst>
          </p:cNvPr>
          <p:cNvSpPr/>
          <p:nvPr/>
        </p:nvSpPr>
        <p:spPr bwMode="auto">
          <a:xfrm>
            <a:off x="4331511" y="5013923"/>
            <a:ext cx="292592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클래스에서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클래스내의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멤버만 참조 가능함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 -&gt;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 에러가 발생함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2A4FE23-981F-64DF-7B6A-43E28CAFDD8D}"/>
              </a:ext>
            </a:extLst>
          </p:cNvPr>
          <p:cNvSpPr/>
          <p:nvPr/>
        </p:nvSpPr>
        <p:spPr bwMode="auto">
          <a:xfrm>
            <a:off x="4331511" y="6047068"/>
            <a:ext cx="310862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클래스내의 모든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참조 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7A17A866-4C0E-7137-A5ED-7CA5422500C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65186" y="2874138"/>
            <a:ext cx="130550" cy="14909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234B0692-353E-538E-C523-0F3685D4A32F}"/>
              </a:ext>
            </a:extLst>
          </p:cNvPr>
          <p:cNvCxnSpPr>
            <a:cxnSpLocks/>
          </p:cNvCxnSpPr>
          <p:nvPr/>
        </p:nvCxnSpPr>
        <p:spPr bwMode="auto">
          <a:xfrm flipV="1">
            <a:off x="2195736" y="3345818"/>
            <a:ext cx="144016" cy="10192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CCC4CA5-2EC5-1EE7-66E2-3DB4E9D4C2E2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5062" y="2874138"/>
            <a:ext cx="500911" cy="11571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61595576-80FF-C228-EA0B-CC9B9555F148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9752" y="3233541"/>
            <a:ext cx="720080" cy="7977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" name="타원 10">
            <a:extLst>
              <a:ext uri="{FF2B5EF4-FFF2-40B4-BE49-F238E27FC236}">
                <a16:creationId xmlns:a16="http://schemas.microsoft.com/office/drawing/2014/main" id="{F4F820BF-1438-23D9-7E87-9B8C963BBCA9}"/>
              </a:ext>
            </a:extLst>
          </p:cNvPr>
          <p:cNvSpPr/>
          <p:nvPr/>
        </p:nvSpPr>
        <p:spPr bwMode="auto">
          <a:xfrm>
            <a:off x="1990992" y="3372880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03493148-89BE-A0CB-4BBA-6FD11FD30D41}"/>
              </a:ext>
            </a:extLst>
          </p:cNvPr>
          <p:cNvSpPr/>
          <p:nvPr/>
        </p:nvSpPr>
        <p:spPr bwMode="auto">
          <a:xfrm>
            <a:off x="2165837" y="3610116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6D630210-07C0-78B2-1E3D-298B610B05DF}"/>
              </a:ext>
            </a:extLst>
          </p:cNvPr>
          <p:cNvSpPr/>
          <p:nvPr/>
        </p:nvSpPr>
        <p:spPr bwMode="auto">
          <a:xfrm>
            <a:off x="2441659" y="3372879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E9C9D277-0BB6-593A-20E6-B5861EB53E99}"/>
              </a:ext>
            </a:extLst>
          </p:cNvPr>
          <p:cNvGrpSpPr/>
          <p:nvPr/>
        </p:nvGrpSpPr>
        <p:grpSpPr>
          <a:xfrm>
            <a:off x="2769841" y="3407729"/>
            <a:ext cx="143409" cy="140441"/>
            <a:chOff x="2699034" y="3373475"/>
            <a:chExt cx="264176" cy="251159"/>
          </a:xfrm>
        </p:grpSpPr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A6375931-0A1D-CE1A-5F8F-3C3A53F2D234}"/>
                </a:ext>
              </a:extLst>
            </p:cNvPr>
            <p:cNvCxnSpPr>
              <a:cxnSpLocks/>
            </p:cNvCxnSpPr>
            <p:nvPr/>
          </p:nvCxnSpPr>
          <p:spPr bwMode="auto">
            <a:xfrm rot="2040000" flipV="1">
              <a:off x="2699034" y="3373475"/>
              <a:ext cx="247805" cy="247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6B5EA341-D75E-EC58-6105-05A9CE362FEF}"/>
                </a:ext>
              </a:extLst>
            </p:cNvPr>
            <p:cNvCxnSpPr>
              <a:cxnSpLocks/>
            </p:cNvCxnSpPr>
            <p:nvPr/>
          </p:nvCxnSpPr>
          <p:spPr bwMode="auto">
            <a:xfrm rot="2040000" flipH="1" flipV="1">
              <a:off x="2699034" y="3373475"/>
              <a:ext cx="264176" cy="25115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CFB15A9D-78CD-F0C0-DCF7-EF7D234BFBDF}"/>
              </a:ext>
            </a:extLst>
          </p:cNvPr>
          <p:cNvCxnSpPr/>
          <p:nvPr/>
        </p:nvCxnSpPr>
        <p:spPr bwMode="auto">
          <a:xfrm>
            <a:off x="1736801" y="2300294"/>
            <a:ext cx="0" cy="1786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2E3B79EF-4369-43F6-ED25-B7A40A79C0FB}"/>
              </a:ext>
            </a:extLst>
          </p:cNvPr>
          <p:cNvCxnSpPr/>
          <p:nvPr/>
        </p:nvCxnSpPr>
        <p:spPr bwMode="auto">
          <a:xfrm>
            <a:off x="1736801" y="2478906"/>
            <a:ext cx="40073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F2D2D93C-86E5-D4A5-8639-2D98275CD720}"/>
              </a:ext>
            </a:extLst>
          </p:cNvPr>
          <p:cNvCxnSpPr>
            <a:cxnSpLocks/>
          </p:cNvCxnSpPr>
          <p:nvPr/>
        </p:nvCxnSpPr>
        <p:spPr bwMode="auto">
          <a:xfrm>
            <a:off x="2137535" y="2478906"/>
            <a:ext cx="0" cy="4781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6DA55666-722C-8A8C-1DCD-4A28FFD74CA4}"/>
              </a:ext>
            </a:extLst>
          </p:cNvPr>
          <p:cNvCxnSpPr>
            <a:cxnSpLocks/>
            <a:stCxn id="23" idx="1"/>
            <a:endCxn id="13" idx="3"/>
          </p:cNvCxnSpPr>
          <p:nvPr/>
        </p:nvCxnSpPr>
        <p:spPr bwMode="auto">
          <a:xfrm rot="10800000" flipV="1">
            <a:off x="3275856" y="3861308"/>
            <a:ext cx="1055656" cy="1847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AB1CBB62-34BF-EC61-72BE-E14960FC2709}"/>
              </a:ext>
            </a:extLst>
          </p:cNvPr>
          <p:cNvCxnSpPr>
            <a:cxnSpLocks/>
            <a:stCxn id="25" idx="1"/>
            <a:endCxn id="18" idx="3"/>
          </p:cNvCxnSpPr>
          <p:nvPr/>
        </p:nvCxnSpPr>
        <p:spPr bwMode="auto">
          <a:xfrm rot="10800000">
            <a:off x="3165276" y="4237621"/>
            <a:ext cx="1170012" cy="119531"/>
          </a:xfrm>
          <a:prstGeom prst="bentConnector3">
            <a:avLst>
              <a:gd name="adj1" fmla="val 3697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6D2D57DF-C5DC-0582-D0B0-325A90A315A2}"/>
              </a:ext>
            </a:extLst>
          </p:cNvPr>
          <p:cNvCxnSpPr>
            <a:cxnSpLocks/>
            <a:stCxn id="28" idx="1"/>
            <a:endCxn id="19" idx="3"/>
          </p:cNvCxnSpPr>
          <p:nvPr/>
        </p:nvCxnSpPr>
        <p:spPr bwMode="auto">
          <a:xfrm rot="10800000">
            <a:off x="3165277" y="4414068"/>
            <a:ext cx="1166235" cy="3827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5AE7138E-D6A8-41DA-DE5A-0F9B463A480E}"/>
              </a:ext>
            </a:extLst>
          </p:cNvPr>
          <p:cNvCxnSpPr>
            <a:cxnSpLocks/>
            <a:stCxn id="33" idx="1"/>
            <a:endCxn id="20" idx="3"/>
          </p:cNvCxnSpPr>
          <p:nvPr/>
        </p:nvCxnSpPr>
        <p:spPr bwMode="auto">
          <a:xfrm rot="10800000">
            <a:off x="2967137" y="4719261"/>
            <a:ext cx="1364375" cy="5950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90F2224C-A633-2953-8E61-E8D2901B7FBD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967137" y="5427500"/>
            <a:ext cx="1364375" cy="73780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11B575DE-25DD-476D-97C7-1A835C319958}"/>
              </a:ext>
            </a:extLst>
          </p:cNvPr>
          <p:cNvSpPr/>
          <p:nvPr/>
        </p:nvSpPr>
        <p:spPr bwMode="auto">
          <a:xfrm>
            <a:off x="7092280" y="1817515"/>
            <a:ext cx="11408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2E17E5E-0249-4DA7-B3A0-E37C718B959D}"/>
              </a:ext>
            </a:extLst>
          </p:cNvPr>
          <p:cNvSpPr/>
          <p:nvPr/>
        </p:nvSpPr>
        <p:spPr bwMode="auto">
          <a:xfrm>
            <a:off x="810540" y="1766883"/>
            <a:ext cx="4697564" cy="8102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FB3B973A-1390-483C-AA7E-E0E043D2DEFE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5499866" y="1956878"/>
            <a:ext cx="1584176" cy="18142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A9ACC5D-5122-4D6C-9256-C3FA5468FCF2}"/>
              </a:ext>
            </a:extLst>
          </p:cNvPr>
          <p:cNvSpPr/>
          <p:nvPr/>
        </p:nvSpPr>
        <p:spPr bwMode="auto">
          <a:xfrm>
            <a:off x="7087052" y="2694845"/>
            <a:ext cx="9528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08344D2-4754-425C-8357-258928A8FC24}"/>
              </a:ext>
            </a:extLst>
          </p:cNvPr>
          <p:cNvSpPr/>
          <p:nvPr/>
        </p:nvSpPr>
        <p:spPr bwMode="auto">
          <a:xfrm>
            <a:off x="805312" y="2644213"/>
            <a:ext cx="4697564" cy="8302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98ECCFAE-9C64-4CFF-BB76-DEE8B33DD93C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5494638" y="2834207"/>
            <a:ext cx="1584176" cy="18142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1809F32F-73C3-4861-88C6-363963167706}"/>
              </a:ext>
            </a:extLst>
          </p:cNvPr>
          <p:cNvSpPr/>
          <p:nvPr/>
        </p:nvSpPr>
        <p:spPr bwMode="auto">
          <a:xfrm>
            <a:off x="1475657" y="2608193"/>
            <a:ext cx="515336" cy="19581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8C4544D9-5BA4-479E-BEBB-586495E8A2DF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1990993" y="2480006"/>
            <a:ext cx="3683800" cy="1428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758FDBC-048D-48FB-96CB-B9EB90E4C848}"/>
              </a:ext>
            </a:extLst>
          </p:cNvPr>
          <p:cNvSpPr/>
          <p:nvPr/>
        </p:nvSpPr>
        <p:spPr bwMode="auto">
          <a:xfrm>
            <a:off x="5674793" y="2348880"/>
            <a:ext cx="163351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8" grpId="0" animBg="1"/>
      <p:bldP spid="33" grpId="0" animBg="1"/>
      <p:bldP spid="39" grpId="0" animBg="1"/>
      <p:bldP spid="11" grpId="0" animBg="1"/>
      <p:bldP spid="34" grpId="0" animBg="1"/>
      <p:bldP spid="35" grpId="0" animBg="1"/>
      <p:bldP spid="36" grpId="0" animBg="1"/>
      <p:bldP spid="38" grpId="0" animBg="1"/>
      <p:bldP spid="41" grpId="0" animBg="1"/>
      <p:bldP spid="42" grpId="0" animBg="1"/>
      <p:bldP spid="52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42500"/>
            <a:ext cx="792003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TV *p, tv;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/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ColorTV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*q,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endParaRPr lang="ko-KR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&amp;tv;</a:t>
            </a: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en-US" altLang="ko-KR" sz="14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(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ColorTV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*)&amp;tv;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&amp;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public : int x;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public : int y;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&amp;a; 	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&amp;b;	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// </a:t>
            </a:r>
            <a:r>
              <a:rPr lang="en-US" altLang="ko-KR" sz="14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(B*)&amp;a;	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// downcast 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381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10402"/>
            <a:ext cx="8018214" cy="563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x;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y;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A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B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 = &amp;a;   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의 주소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 = (B*)p;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q-&gt;y = 100;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는 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downcast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하였지만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것은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이므로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에는 멤버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존재하지 않아서 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발생함                                   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   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p1-&gt;y = 100;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4779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10402"/>
            <a:ext cx="8229600" cy="563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2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x;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 </a:t>
            </a:r>
            <a:r>
              <a:rPr lang="en-US" altLang="ko-KR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2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2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y;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A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B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 = new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B;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en-US" altLang="ko-KR" sz="13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 = (B*)p;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q-&gt;y = 100;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3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되어 동적 메모리 할당된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가리키므로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downcast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한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에는 멤버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존재하여서 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   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p1-&gt;y = 100;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0349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022" y="1449977"/>
            <a:ext cx="6177298" cy="516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5743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9D1F176-A6A9-D1A5-18F4-3061E9E03674}"/>
              </a:ext>
            </a:extLst>
          </p:cNvPr>
          <p:cNvSpPr/>
          <p:nvPr/>
        </p:nvSpPr>
        <p:spPr>
          <a:xfrm>
            <a:off x="806896" y="1189854"/>
            <a:ext cx="7577177" cy="53935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Cat: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Cat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 =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C2EA7CF-8C56-E359-E0AB-C6674A10CD35}"/>
              </a:ext>
            </a:extLst>
          </p:cNvPr>
          <p:cNvSpPr/>
          <p:nvPr/>
        </p:nvSpPr>
        <p:spPr bwMode="auto">
          <a:xfrm>
            <a:off x="1780220" y="2023436"/>
            <a:ext cx="2700300" cy="18142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3E11F6B-F7C4-7EE0-780E-0AF528372EAA}"/>
              </a:ext>
            </a:extLst>
          </p:cNvPr>
          <p:cNvSpPr/>
          <p:nvPr/>
        </p:nvSpPr>
        <p:spPr bwMode="auto">
          <a:xfrm>
            <a:off x="864975" y="1715341"/>
            <a:ext cx="3707025" cy="6927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61AC502-FE29-B159-3756-547C77C169B4}"/>
              </a:ext>
            </a:extLst>
          </p:cNvPr>
          <p:cNvSpPr/>
          <p:nvPr/>
        </p:nvSpPr>
        <p:spPr bwMode="auto">
          <a:xfrm>
            <a:off x="1779483" y="3969571"/>
            <a:ext cx="2700300" cy="18142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0A243FF-A3C4-743D-8E31-2CE1958C4C5C}"/>
              </a:ext>
            </a:extLst>
          </p:cNvPr>
          <p:cNvSpPr/>
          <p:nvPr/>
        </p:nvSpPr>
        <p:spPr bwMode="auto">
          <a:xfrm>
            <a:off x="1788112" y="2983907"/>
            <a:ext cx="2980439" cy="18142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6745623-B4EB-AB80-8550-A071B83AD687}"/>
              </a:ext>
            </a:extLst>
          </p:cNvPr>
          <p:cNvSpPr/>
          <p:nvPr/>
        </p:nvSpPr>
        <p:spPr bwMode="auto">
          <a:xfrm>
            <a:off x="878202" y="3415243"/>
            <a:ext cx="3961753" cy="9439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34838DF-99CB-0B4D-5288-8728F0A86AAC}"/>
              </a:ext>
            </a:extLst>
          </p:cNvPr>
          <p:cNvSpPr/>
          <p:nvPr/>
        </p:nvSpPr>
        <p:spPr bwMode="auto">
          <a:xfrm>
            <a:off x="875762" y="2467117"/>
            <a:ext cx="3972431" cy="9012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B122921-3D2B-D971-474B-7303186A337C}"/>
              </a:ext>
            </a:extLst>
          </p:cNvPr>
          <p:cNvSpPr/>
          <p:nvPr/>
        </p:nvSpPr>
        <p:spPr bwMode="auto">
          <a:xfrm>
            <a:off x="1783560" y="4940378"/>
            <a:ext cx="671790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2D6210E5-E67E-9B9F-D148-E6BC1A65EBB1}"/>
              </a:ext>
            </a:extLst>
          </p:cNvPr>
          <p:cNvSpPr/>
          <p:nvPr/>
        </p:nvSpPr>
        <p:spPr bwMode="auto">
          <a:xfrm>
            <a:off x="1788113" y="4732200"/>
            <a:ext cx="1573650" cy="1983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2EA871E-514F-8161-9C73-BDFC36B4F834}"/>
              </a:ext>
            </a:extLst>
          </p:cNvPr>
          <p:cNvSpPr/>
          <p:nvPr/>
        </p:nvSpPr>
        <p:spPr bwMode="auto">
          <a:xfrm>
            <a:off x="1792506" y="5572702"/>
            <a:ext cx="671790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5AA5B04-C901-55EB-8745-5B2947D4D119}"/>
              </a:ext>
            </a:extLst>
          </p:cNvPr>
          <p:cNvSpPr/>
          <p:nvPr/>
        </p:nvSpPr>
        <p:spPr bwMode="auto">
          <a:xfrm>
            <a:off x="1792506" y="5393359"/>
            <a:ext cx="887814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C9A59871-2D0C-BFEF-0F54-142E1CE3CB47}"/>
              </a:ext>
            </a:extLst>
          </p:cNvPr>
          <p:cNvCxnSpPr>
            <a:cxnSpLocks/>
          </p:cNvCxnSpPr>
          <p:nvPr/>
        </p:nvCxnSpPr>
        <p:spPr>
          <a:xfrm flipH="1" flipV="1">
            <a:off x="4562163" y="1854160"/>
            <a:ext cx="1562149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362A2FB-405C-FC54-0A9E-C4CC0D9576E8}"/>
              </a:ext>
            </a:extLst>
          </p:cNvPr>
          <p:cNvSpPr/>
          <p:nvPr/>
        </p:nvSpPr>
        <p:spPr bwMode="auto">
          <a:xfrm>
            <a:off x="5567311" y="1695685"/>
            <a:ext cx="185006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B530BB4C-85D7-955F-A751-0C07C4670264}"/>
              </a:ext>
            </a:extLst>
          </p:cNvPr>
          <p:cNvCxnSpPr>
            <a:cxnSpLocks/>
          </p:cNvCxnSpPr>
          <p:nvPr/>
        </p:nvCxnSpPr>
        <p:spPr>
          <a:xfrm flipH="1">
            <a:off x="4839955" y="2686358"/>
            <a:ext cx="712441" cy="23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E80B6D2E-68D3-89CC-6C38-C7F5E777D509}"/>
              </a:ext>
            </a:extLst>
          </p:cNvPr>
          <p:cNvSpPr/>
          <p:nvPr/>
        </p:nvSpPr>
        <p:spPr bwMode="auto">
          <a:xfrm>
            <a:off x="5544452" y="2524348"/>
            <a:ext cx="156890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61355659-05B4-9D1E-4F0C-B5571BC346D3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4839956" y="3700300"/>
            <a:ext cx="70520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CF3E070D-DC3E-8169-528B-2A958E706812}"/>
              </a:ext>
            </a:extLst>
          </p:cNvPr>
          <p:cNvSpPr/>
          <p:nvPr/>
        </p:nvSpPr>
        <p:spPr bwMode="auto">
          <a:xfrm>
            <a:off x="5545160" y="3561479"/>
            <a:ext cx="139963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Cat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6221CB4A-27CF-682E-4F41-C53B8EED0342}"/>
              </a:ext>
            </a:extLst>
          </p:cNvPr>
          <p:cNvCxnSpPr>
            <a:cxnSpLocks/>
            <a:stCxn id="42" idx="1"/>
            <a:endCxn id="29" idx="3"/>
          </p:cNvCxnSpPr>
          <p:nvPr/>
        </p:nvCxnSpPr>
        <p:spPr>
          <a:xfrm flipH="1" flipV="1">
            <a:off x="3361763" y="4831377"/>
            <a:ext cx="906771" cy="95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D1F430C-BA97-422F-69F1-48541C53C08F}"/>
              </a:ext>
            </a:extLst>
          </p:cNvPr>
          <p:cNvSpPr/>
          <p:nvPr/>
        </p:nvSpPr>
        <p:spPr bwMode="auto">
          <a:xfrm>
            <a:off x="4268534" y="4609727"/>
            <a:ext cx="403635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:upcast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6C4DC3A-99DF-0E50-F64A-629A6A56F332}"/>
              </a:ext>
            </a:extLst>
          </p:cNvPr>
          <p:cNvSpPr/>
          <p:nvPr/>
        </p:nvSpPr>
        <p:spPr bwMode="auto">
          <a:xfrm>
            <a:off x="4347719" y="5233202"/>
            <a:ext cx="338842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Animal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클래스에서 상속된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F9166B7E-A535-1EF2-EF54-8CFB87606101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2248" y="3165335"/>
            <a:ext cx="654110" cy="18647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7F468FEE-9232-BD35-B827-34C9EF9400AC}"/>
              </a:ext>
            </a:extLst>
          </p:cNvPr>
          <p:cNvCxnSpPr>
            <a:cxnSpLocks/>
          </p:cNvCxnSpPr>
          <p:nvPr/>
        </p:nvCxnSpPr>
        <p:spPr bwMode="auto">
          <a:xfrm flipV="1">
            <a:off x="3160555" y="4150999"/>
            <a:ext cx="568406" cy="1489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A521E3B8-6FC4-BB7B-9A26-5F5925873B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803862" y="2708920"/>
            <a:ext cx="20474" cy="23211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945561A6-0FC9-BADF-C19C-ECF956109B33}"/>
              </a:ext>
            </a:extLst>
          </p:cNvPr>
          <p:cNvCxnSpPr>
            <a:cxnSpLocks/>
          </p:cNvCxnSpPr>
          <p:nvPr/>
        </p:nvCxnSpPr>
        <p:spPr bwMode="auto">
          <a:xfrm flipV="1">
            <a:off x="3160555" y="3627516"/>
            <a:ext cx="356555" cy="20348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4" name="그룹 3">
            <a:extLst>
              <a:ext uri="{FF2B5EF4-FFF2-40B4-BE49-F238E27FC236}">
                <a16:creationId xmlns:a16="http://schemas.microsoft.com/office/drawing/2014/main" id="{12288EEB-B5F8-8015-31E1-CB3494B2132F}"/>
              </a:ext>
            </a:extLst>
          </p:cNvPr>
          <p:cNvGrpSpPr/>
          <p:nvPr/>
        </p:nvGrpSpPr>
        <p:grpSpPr>
          <a:xfrm>
            <a:off x="2352498" y="2204864"/>
            <a:ext cx="471837" cy="504056"/>
            <a:chOff x="2352498" y="2204864"/>
            <a:chExt cx="471837" cy="504056"/>
          </a:xfrm>
        </p:grpSpPr>
        <p:cxnSp>
          <p:nvCxnSpPr>
            <p:cNvPr id="4106" name="직선 연결선 4105">
              <a:extLst>
                <a:ext uri="{FF2B5EF4-FFF2-40B4-BE49-F238E27FC236}">
                  <a16:creationId xmlns:a16="http://schemas.microsoft.com/office/drawing/2014/main" id="{89E222FC-A5E3-0BCD-71EE-235E025DAD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52498" y="2204864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108" name="직선 연결선 4107">
              <a:extLst>
                <a:ext uri="{FF2B5EF4-FFF2-40B4-BE49-F238E27FC236}">
                  <a16:creationId xmlns:a16="http://schemas.microsoft.com/office/drawing/2014/main" id="{E879C4F8-2D8B-27EB-0611-71A223B3E6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52498" y="2431279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110" name="직선 화살표 연결선 4109">
              <a:extLst>
                <a:ext uri="{FF2B5EF4-FFF2-40B4-BE49-F238E27FC236}">
                  <a16:creationId xmlns:a16="http://schemas.microsoft.com/office/drawing/2014/main" id="{E595E69A-BB77-0481-DA6D-EB1372F41775}"/>
                </a:ext>
              </a:extLst>
            </p:cNvPr>
            <p:cNvCxnSpPr/>
            <p:nvPr/>
          </p:nvCxnSpPr>
          <p:spPr bwMode="auto">
            <a:xfrm>
              <a:off x="2824335" y="2431279"/>
              <a:ext cx="0" cy="27764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2AA0E336-99C2-E533-C821-AFB849FF6C97}"/>
              </a:ext>
            </a:extLst>
          </p:cNvPr>
          <p:cNvGrpSpPr/>
          <p:nvPr/>
        </p:nvGrpSpPr>
        <p:grpSpPr>
          <a:xfrm>
            <a:off x="3060592" y="2204864"/>
            <a:ext cx="471837" cy="1422652"/>
            <a:chOff x="3060592" y="2204864"/>
            <a:chExt cx="471837" cy="1422652"/>
          </a:xfrm>
        </p:grpSpPr>
        <p:cxnSp>
          <p:nvCxnSpPr>
            <p:cNvPr id="81" name="직선 연결선 80">
              <a:extLst>
                <a:ext uri="{FF2B5EF4-FFF2-40B4-BE49-F238E27FC236}">
                  <a16:creationId xmlns:a16="http://schemas.microsoft.com/office/drawing/2014/main" id="{7D4C7A9B-0A1C-09D1-6D17-98CAF3E03C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592" y="2204864"/>
              <a:ext cx="0" cy="2647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82" name="직선 연결선 81">
              <a:extLst>
                <a:ext uri="{FF2B5EF4-FFF2-40B4-BE49-F238E27FC236}">
                  <a16:creationId xmlns:a16="http://schemas.microsoft.com/office/drawing/2014/main" id="{3320B104-C73E-B832-6199-39AC4234068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592" y="2469625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83" name="직선 화살표 연결선 82">
              <a:extLst>
                <a:ext uri="{FF2B5EF4-FFF2-40B4-BE49-F238E27FC236}">
                  <a16:creationId xmlns:a16="http://schemas.microsoft.com/office/drawing/2014/main" id="{18832C3E-12D8-E645-C636-967DCAC7975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20595" y="2469625"/>
              <a:ext cx="11834" cy="11578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4116" name="타원 4115">
            <a:extLst>
              <a:ext uri="{FF2B5EF4-FFF2-40B4-BE49-F238E27FC236}">
                <a16:creationId xmlns:a16="http://schemas.microsoft.com/office/drawing/2014/main" id="{BA0EE984-C9DE-250C-C532-B0350649B674}"/>
              </a:ext>
            </a:extLst>
          </p:cNvPr>
          <p:cNvSpPr/>
          <p:nvPr/>
        </p:nvSpPr>
        <p:spPr bwMode="auto">
          <a:xfrm>
            <a:off x="2694339" y="4216782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8" name="타원 87">
            <a:extLst>
              <a:ext uri="{FF2B5EF4-FFF2-40B4-BE49-F238E27FC236}">
                <a16:creationId xmlns:a16="http://schemas.microsoft.com/office/drawing/2014/main" id="{C94C4E8F-D573-1D26-F932-7BA3DA374910}"/>
              </a:ext>
            </a:extLst>
          </p:cNvPr>
          <p:cNvSpPr/>
          <p:nvPr/>
        </p:nvSpPr>
        <p:spPr bwMode="auto">
          <a:xfrm>
            <a:off x="3266028" y="4369004"/>
            <a:ext cx="211267" cy="21126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CBEB8DD5-49E3-13A6-610E-BBF5C8D9E5D5}"/>
              </a:ext>
            </a:extLst>
          </p:cNvPr>
          <p:cNvGrpSpPr/>
          <p:nvPr/>
        </p:nvGrpSpPr>
        <p:grpSpPr>
          <a:xfrm>
            <a:off x="2984004" y="4189661"/>
            <a:ext cx="191218" cy="179343"/>
            <a:chOff x="2981425" y="4216782"/>
            <a:chExt cx="144016" cy="144016"/>
          </a:xfrm>
        </p:grpSpPr>
        <p:cxnSp>
          <p:nvCxnSpPr>
            <p:cNvPr id="4118" name="직선 연결선 4117">
              <a:extLst>
                <a:ext uri="{FF2B5EF4-FFF2-40B4-BE49-F238E27FC236}">
                  <a16:creationId xmlns:a16="http://schemas.microsoft.com/office/drawing/2014/main" id="{3537CBFA-CCB9-D19A-1B4B-34A8BEE9DF37}"/>
                </a:ext>
              </a:extLst>
            </p:cNvPr>
            <p:cNvCxnSpPr/>
            <p:nvPr/>
          </p:nvCxnSpPr>
          <p:spPr bwMode="auto">
            <a:xfrm flipV="1">
              <a:off x="2981425" y="4216782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22" name="직선 연결선 4121">
              <a:extLst>
                <a:ext uri="{FF2B5EF4-FFF2-40B4-BE49-F238E27FC236}">
                  <a16:creationId xmlns:a16="http://schemas.microsoft.com/office/drawing/2014/main" id="{EAFE7E1C-DE96-F6ED-44E1-F25D7C495EE0}"/>
                </a:ext>
              </a:extLst>
            </p:cNvPr>
            <p:cNvCxnSpPr/>
            <p:nvPr/>
          </p:nvCxnSpPr>
          <p:spPr bwMode="auto">
            <a:xfrm flipH="1" flipV="1">
              <a:off x="2981425" y="4216782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7296FEDD-3C07-D3D0-CCF5-9178A9B3DF38}"/>
              </a:ext>
            </a:extLst>
          </p:cNvPr>
          <p:cNvGrpSpPr/>
          <p:nvPr/>
        </p:nvGrpSpPr>
        <p:grpSpPr>
          <a:xfrm>
            <a:off x="3510380" y="4369004"/>
            <a:ext cx="203091" cy="181428"/>
            <a:chOff x="3563070" y="4309508"/>
            <a:chExt cx="144016" cy="144016"/>
          </a:xfrm>
        </p:grpSpPr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611ED3D8-DE0E-E72E-1DB0-F1E47D228FCB}"/>
                </a:ext>
              </a:extLst>
            </p:cNvPr>
            <p:cNvCxnSpPr/>
            <p:nvPr/>
          </p:nvCxnSpPr>
          <p:spPr bwMode="auto">
            <a:xfrm flipV="1">
              <a:off x="3563070" y="4309508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4E74C2D3-7417-67CF-CB9F-7895816DCFC3}"/>
                </a:ext>
              </a:extLst>
            </p:cNvPr>
            <p:cNvCxnSpPr/>
            <p:nvPr/>
          </p:nvCxnSpPr>
          <p:spPr bwMode="auto">
            <a:xfrm flipH="1" flipV="1">
              <a:off x="3563070" y="4309508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0E8E844E-48B6-3862-6543-41490896651E}"/>
              </a:ext>
            </a:extLst>
          </p:cNvPr>
          <p:cNvCxnSpPr>
            <a:cxnSpLocks/>
            <a:stCxn id="46" idx="1"/>
            <a:endCxn id="28" idx="3"/>
          </p:cNvCxnSpPr>
          <p:nvPr/>
        </p:nvCxnSpPr>
        <p:spPr bwMode="auto">
          <a:xfrm rot="10800000">
            <a:off x="2455351" y="5030050"/>
            <a:ext cx="1892369" cy="434306"/>
          </a:xfrm>
          <a:prstGeom prst="bentConnector3">
            <a:avLst>
              <a:gd name="adj1" fmla="val 4882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1AD9A996-5203-A3E1-7F1A-FA9D09912635}"/>
              </a:ext>
            </a:extLst>
          </p:cNvPr>
          <p:cNvCxnSpPr>
            <a:cxnSpLocks/>
            <a:stCxn id="46" idx="2"/>
            <a:endCxn id="30" idx="3"/>
          </p:cNvCxnSpPr>
          <p:nvPr/>
        </p:nvCxnSpPr>
        <p:spPr bwMode="auto">
          <a:xfrm rot="5400000" flipH="1">
            <a:off x="4236546" y="3890125"/>
            <a:ext cx="33135" cy="3577635"/>
          </a:xfrm>
          <a:prstGeom prst="bentConnector4">
            <a:avLst>
              <a:gd name="adj1" fmla="val -689905"/>
              <a:gd name="adj2" fmla="val 73678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4878F651-1DBF-4A51-8040-6052E46041B5}"/>
              </a:ext>
            </a:extLst>
          </p:cNvPr>
          <p:cNvSpPr/>
          <p:nvPr/>
        </p:nvSpPr>
        <p:spPr bwMode="auto">
          <a:xfrm>
            <a:off x="1608393" y="2530926"/>
            <a:ext cx="505724" cy="15778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3FB6DC76-6F4E-4238-964D-B2E68597EFE1}"/>
              </a:ext>
            </a:extLst>
          </p:cNvPr>
          <p:cNvSpPr/>
          <p:nvPr/>
        </p:nvSpPr>
        <p:spPr bwMode="auto">
          <a:xfrm>
            <a:off x="1501099" y="3476733"/>
            <a:ext cx="472153" cy="17170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763AD986-4BD5-4272-B6C3-FF9F985469E1}"/>
              </a:ext>
            </a:extLst>
          </p:cNvPr>
          <p:cNvCxnSpPr>
            <a:cxnSpLocks/>
            <a:stCxn id="60" idx="1"/>
            <a:endCxn id="55" idx="3"/>
          </p:cNvCxnSpPr>
          <p:nvPr/>
        </p:nvCxnSpPr>
        <p:spPr>
          <a:xfrm flipH="1">
            <a:off x="2114117" y="2343685"/>
            <a:ext cx="3430093" cy="2661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9B93B3AE-C409-481D-8E2A-10A4F7274BB6}"/>
              </a:ext>
            </a:extLst>
          </p:cNvPr>
          <p:cNvSpPr/>
          <p:nvPr/>
        </p:nvSpPr>
        <p:spPr bwMode="auto">
          <a:xfrm>
            <a:off x="5544210" y="2204864"/>
            <a:ext cx="176040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C4060739-9482-4344-9211-3198752FF514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1852172" y="3351797"/>
            <a:ext cx="3683800" cy="1351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A95FE54B-1DF8-45EE-B434-5816EA479F4C}"/>
              </a:ext>
            </a:extLst>
          </p:cNvPr>
          <p:cNvSpPr/>
          <p:nvPr/>
        </p:nvSpPr>
        <p:spPr bwMode="auto">
          <a:xfrm>
            <a:off x="5535972" y="3212976"/>
            <a:ext cx="176040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B6BEF4D9-5FB2-4F00-92E3-B316824409BC}"/>
              </a:ext>
            </a:extLst>
          </p:cNvPr>
          <p:cNvCxnSpPr>
            <a:cxnSpLocks/>
            <a:stCxn id="42" idx="1"/>
            <a:endCxn id="31" idx="3"/>
          </p:cNvCxnSpPr>
          <p:nvPr/>
        </p:nvCxnSpPr>
        <p:spPr>
          <a:xfrm flipH="1">
            <a:off x="2680320" y="4840881"/>
            <a:ext cx="1588214" cy="642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079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3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5" grpId="0" animBg="1"/>
      <p:bldP spid="39" grpId="0" animBg="1"/>
      <p:bldP spid="42" grpId="0" animBg="1"/>
      <p:bldP spid="46" grpId="0" animBg="1"/>
      <p:bldP spid="4116" grpId="0" animBg="1"/>
      <p:bldP spid="88" grpId="0" animBg="1"/>
      <p:bldP spid="55" grpId="0" animBg="1"/>
      <p:bldP spid="56" grpId="0" animBg="1"/>
      <p:bldP spid="60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63284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629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642910" y="2078846"/>
            <a:ext cx="81775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 멤버 함수가 파생 클래스에 상속 되었을 경우에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 멤버 함수를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(virtual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선언한 후에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파생 클래스에 가상 함수와 똑같은 멤버를 재정의 하는 것을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클래스에서 상속된 가상 함수는 무시되고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재정의된 함수가 실행됨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(virtual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클래스에서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virtual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파생 클래스에서 베이스 클래스의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함수와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함수명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개수와 자료형 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동일하게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함수를 재정의 함</a:t>
            </a:r>
            <a:r>
              <a:rPr lang="en-US" altLang="ko-KR" dirty="0"/>
              <a:t>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endParaRPr lang="en-US" altLang="ko-KR" dirty="0"/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중복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overloading)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매개변수의 개수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자료형등이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다른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같은 이름의 함수를 중복 정의함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95536" y="1404065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함수와 함수 재정의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6C8371-AEE7-9717-DB84-E1EDCA5E0112}"/>
              </a:ext>
            </a:extLst>
          </p:cNvPr>
          <p:cNvSpPr/>
          <p:nvPr/>
        </p:nvSpPr>
        <p:spPr>
          <a:xfrm>
            <a:off x="852010" y="2276872"/>
            <a:ext cx="7536414" cy="30155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Tiger: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02F87AA-8CF0-67DA-906B-2809409C3AE7}"/>
              </a:ext>
            </a:extLst>
          </p:cNvPr>
          <p:cNvSpPr/>
          <p:nvPr/>
        </p:nvSpPr>
        <p:spPr bwMode="auto">
          <a:xfrm>
            <a:off x="1547664" y="3282166"/>
            <a:ext cx="4536504" cy="2908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B542503F-0B3F-298B-0B52-3213355AFB90}"/>
              </a:ext>
            </a:extLst>
          </p:cNvPr>
          <p:cNvSpPr/>
          <p:nvPr/>
        </p:nvSpPr>
        <p:spPr bwMode="auto">
          <a:xfrm>
            <a:off x="1547663" y="4122245"/>
            <a:ext cx="720081" cy="5846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B6471BE-F19D-6FA0-CB08-EE83553D74BB}"/>
              </a:ext>
            </a:extLst>
          </p:cNvPr>
          <p:cNvSpPr/>
          <p:nvPr/>
        </p:nvSpPr>
        <p:spPr bwMode="auto">
          <a:xfrm>
            <a:off x="1547664" y="4236692"/>
            <a:ext cx="5256584" cy="3697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B967E5A-A651-7029-FB61-9998B9DD59BE}"/>
              </a:ext>
            </a:extLst>
          </p:cNvPr>
          <p:cNvSpPr/>
          <p:nvPr/>
        </p:nvSpPr>
        <p:spPr bwMode="auto">
          <a:xfrm>
            <a:off x="5508105" y="3707098"/>
            <a:ext cx="11521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7E97062-1487-4047-7A87-77266640030F}"/>
              </a:ext>
            </a:extLst>
          </p:cNvPr>
          <p:cNvSpPr/>
          <p:nvPr/>
        </p:nvSpPr>
        <p:spPr bwMode="auto">
          <a:xfrm>
            <a:off x="5580112" y="4787218"/>
            <a:ext cx="1309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재정의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14BA8CE0-3B45-0E54-5D89-E68DA8D06C66}"/>
              </a:ext>
            </a:extLst>
          </p:cNvPr>
          <p:cNvSpPr/>
          <p:nvPr/>
        </p:nvSpPr>
        <p:spPr bwMode="auto">
          <a:xfrm>
            <a:off x="2915816" y="4797152"/>
            <a:ext cx="8640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생략 가능</a:t>
            </a:r>
          </a:p>
        </p:txBody>
      </p:sp>
      <p:cxnSp>
        <p:nvCxnSpPr>
          <p:cNvPr id="22" name="연결선: 꺾임 21">
            <a:extLst>
              <a:ext uri="{FF2B5EF4-FFF2-40B4-BE49-F238E27FC236}">
                <a16:creationId xmlns:a16="http://schemas.microsoft.com/office/drawing/2014/main" id="{8021A69E-444B-74C4-85C6-4ECAD8503AD9}"/>
              </a:ext>
            </a:extLst>
          </p:cNvPr>
          <p:cNvCxnSpPr>
            <a:cxnSpLocks/>
            <a:stCxn id="14" idx="1"/>
            <a:endCxn id="10" idx="2"/>
          </p:cNvCxnSpPr>
          <p:nvPr/>
        </p:nvCxnSpPr>
        <p:spPr bwMode="auto">
          <a:xfrm rot="10800000">
            <a:off x="3815917" y="3573016"/>
            <a:ext cx="1692189" cy="26520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E7F91D2B-AD35-069D-5252-F99EDEDD347A}"/>
              </a:ext>
            </a:extLst>
          </p:cNvPr>
          <p:cNvCxnSpPr>
            <a:cxnSpLocks/>
            <a:stCxn id="17" idx="1"/>
            <a:endCxn id="12" idx="2"/>
          </p:cNvCxnSpPr>
          <p:nvPr/>
        </p:nvCxnSpPr>
        <p:spPr bwMode="auto">
          <a:xfrm rot="10800000">
            <a:off x="4175956" y="4606448"/>
            <a:ext cx="1404156" cy="31189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E2EDCAA2-6F01-7329-8143-B9A41CD5F46E}"/>
              </a:ext>
            </a:extLst>
          </p:cNvPr>
          <p:cNvCxnSpPr>
            <a:cxnSpLocks/>
            <a:stCxn id="21" idx="1"/>
            <a:endCxn id="11" idx="4"/>
          </p:cNvCxnSpPr>
          <p:nvPr/>
        </p:nvCxnSpPr>
        <p:spPr bwMode="auto">
          <a:xfrm rot="10800000">
            <a:off x="1907704" y="4706888"/>
            <a:ext cx="1008112" cy="22139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7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36432"/>
            <a:ext cx="55721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베이스 클래스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Virtual Base Class)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556792"/>
            <a:ext cx="7786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각각 상속되고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 멤버를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클래스가 호출할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클래스로부터 각각 상속되어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상속되므로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컴파일 에러가 발생함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8500A5B-D425-4332-AAB6-C15F697F2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80" y="2924944"/>
            <a:ext cx="7124640" cy="359231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89E22C-4310-40BB-B76F-738292EB9F37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557213" y="383503"/>
            <a:ext cx="8229600" cy="785813"/>
          </a:xfrm>
        </p:spPr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전역 변수 참조 연산자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1080369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0" y="1412776"/>
            <a:ext cx="7920038" cy="96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전역 변수와 지역변수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(auto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이름이 같을 경우에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가장 가까운 지역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변수를 참조하지만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전역 변수를 참조하고자 할 경우에는 전역 변수 참조 연산자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기호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D7D6AD8D-B088-42B7-AF2A-4EE26B065C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015924"/>
              </p:ext>
            </p:extLst>
          </p:nvPr>
        </p:nvGraphicFramePr>
        <p:xfrm>
          <a:off x="1251633" y="2373153"/>
          <a:ext cx="6840760" cy="380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Visio" r:id="rId3" imgW="5914853" imgH="2286102" progId="Visio.Drawing.15">
                  <p:embed/>
                </p:oleObj>
              </mc:Choice>
              <mc:Fallback>
                <p:oleObj name="Visio" r:id="rId3" imgW="5914853" imgH="2286102" progId="Visio.Drawing.15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D7D6AD8D-B088-42B7-AF2A-4EE26B065C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1633" y="2373153"/>
                        <a:ext cx="6840760" cy="3803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1470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26631" y="1200819"/>
            <a:ext cx="8525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95241E5-7580-9EDF-DE5A-BC2072F75C43}"/>
              </a:ext>
            </a:extLst>
          </p:cNvPr>
          <p:cNvSpPr/>
          <p:nvPr/>
        </p:nvSpPr>
        <p:spPr>
          <a:xfrm>
            <a:off x="897652" y="1238920"/>
            <a:ext cx="7355160" cy="5358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dirty="0">
                <a:solidFill>
                  <a:srgbClr val="000000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p-&gt;Animal::Cry();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5C6FE67-8AF4-CF69-4DEA-9E633ED2309D}"/>
              </a:ext>
            </a:extLst>
          </p:cNvPr>
          <p:cNvSpPr/>
          <p:nvPr/>
        </p:nvSpPr>
        <p:spPr bwMode="auto">
          <a:xfrm>
            <a:off x="1903260" y="1706573"/>
            <a:ext cx="4837384" cy="28226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099AEB6-C754-4332-2CE3-337DEC89F2CC}"/>
              </a:ext>
            </a:extLst>
          </p:cNvPr>
          <p:cNvSpPr/>
          <p:nvPr/>
        </p:nvSpPr>
        <p:spPr bwMode="auto">
          <a:xfrm>
            <a:off x="960948" y="2403329"/>
            <a:ext cx="5627276" cy="131307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DFBEB48-0B7C-347A-C892-1F180A658022}"/>
              </a:ext>
            </a:extLst>
          </p:cNvPr>
          <p:cNvSpPr/>
          <p:nvPr/>
        </p:nvSpPr>
        <p:spPr bwMode="auto">
          <a:xfrm>
            <a:off x="952710" y="1279422"/>
            <a:ext cx="5826824" cy="10052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464A130-5B75-9749-F422-1775C15CFCB4}"/>
              </a:ext>
            </a:extLst>
          </p:cNvPr>
          <p:cNvSpPr/>
          <p:nvPr/>
        </p:nvSpPr>
        <p:spPr bwMode="auto">
          <a:xfrm>
            <a:off x="1865160" y="3140244"/>
            <a:ext cx="4587452" cy="323382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D463A2A-807E-36EF-C1E1-BA569EE08ACB}"/>
              </a:ext>
            </a:extLst>
          </p:cNvPr>
          <p:cNvSpPr/>
          <p:nvPr/>
        </p:nvSpPr>
        <p:spPr bwMode="auto">
          <a:xfrm>
            <a:off x="1865160" y="4625582"/>
            <a:ext cx="2355204" cy="2620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C65F0A53-A16B-9B27-A8BA-BE1BCFCF7F11}"/>
              </a:ext>
            </a:extLst>
          </p:cNvPr>
          <p:cNvSpPr/>
          <p:nvPr/>
        </p:nvSpPr>
        <p:spPr bwMode="auto">
          <a:xfrm>
            <a:off x="1865160" y="4895872"/>
            <a:ext cx="987052" cy="262041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0850806-7FD7-95FB-16E3-8F0298333AE9}"/>
              </a:ext>
            </a:extLst>
          </p:cNvPr>
          <p:cNvSpPr/>
          <p:nvPr/>
        </p:nvSpPr>
        <p:spPr bwMode="auto">
          <a:xfrm>
            <a:off x="1865160" y="5157913"/>
            <a:ext cx="1707132" cy="262041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6642467-48DA-12A5-B10F-0FE031B42A40}"/>
              </a:ext>
            </a:extLst>
          </p:cNvPr>
          <p:cNvSpPr/>
          <p:nvPr/>
        </p:nvSpPr>
        <p:spPr bwMode="auto">
          <a:xfrm>
            <a:off x="7093185" y="2030650"/>
            <a:ext cx="11319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C166FB3-1BBB-2BEF-6162-3946959E3951}"/>
              </a:ext>
            </a:extLst>
          </p:cNvPr>
          <p:cNvSpPr/>
          <p:nvPr/>
        </p:nvSpPr>
        <p:spPr bwMode="auto">
          <a:xfrm>
            <a:off x="7132817" y="2657618"/>
            <a:ext cx="14616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D2EA6710-55DA-1B66-662E-D9AF2E28F505}"/>
              </a:ext>
            </a:extLst>
          </p:cNvPr>
          <p:cNvSpPr/>
          <p:nvPr/>
        </p:nvSpPr>
        <p:spPr bwMode="auto">
          <a:xfrm>
            <a:off x="4776248" y="4194053"/>
            <a:ext cx="370686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35D19B5B-19BF-A1A2-3DB1-928502F3856A}"/>
              </a:ext>
            </a:extLst>
          </p:cNvPr>
          <p:cNvCxnSpPr>
            <a:cxnSpLocks/>
            <a:stCxn id="34" idx="1"/>
            <a:endCxn id="20" idx="3"/>
          </p:cNvCxnSpPr>
          <p:nvPr/>
        </p:nvCxnSpPr>
        <p:spPr>
          <a:xfrm flipH="1">
            <a:off x="2852212" y="5026893"/>
            <a:ext cx="192403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262E5B6-ED5B-F92A-06C1-8B46BF44A989}"/>
              </a:ext>
            </a:extLst>
          </p:cNvPr>
          <p:cNvSpPr/>
          <p:nvPr/>
        </p:nvSpPr>
        <p:spPr bwMode="auto">
          <a:xfrm>
            <a:off x="4776248" y="4811128"/>
            <a:ext cx="271483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동적 바인딩 </a:t>
            </a:r>
            <a:r>
              <a:rPr kumimoji="0" lang="en-US" altLang="ko-KR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실행 시에 바인딩 결정</a:t>
            </a:r>
            <a:endParaRPr kumimoji="0" lang="en-US" altLang="ko-KR" sz="1100" b="1" dirty="0">
              <a:solidFill>
                <a:srgbClr val="0099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561ECE2-D89C-6A23-F905-0EC7218AC0A5}"/>
              </a:ext>
            </a:extLst>
          </p:cNvPr>
          <p:cNvSpPr/>
          <p:nvPr/>
        </p:nvSpPr>
        <p:spPr bwMode="auto">
          <a:xfrm>
            <a:off x="4321953" y="5681995"/>
            <a:ext cx="342680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chemeClr val="tx2">
                <a:lumMod val="7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정적 바인딩 </a:t>
            </a:r>
            <a:r>
              <a:rPr kumimoji="0" lang="en-US" altLang="ko-KR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컴파일 시에 바인딩 결정</a:t>
            </a:r>
            <a:endParaRPr kumimoji="0" lang="en-US" altLang="ko-KR" sz="11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연산자를 사용한 베이스 클래스의 가상 함수 호출</a:t>
            </a: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08F1FBE7-2613-C2EF-1D46-1490EB2F0EA2}"/>
              </a:ext>
            </a:extLst>
          </p:cNvPr>
          <p:cNvCxnSpPr>
            <a:cxnSpLocks/>
          </p:cNvCxnSpPr>
          <p:nvPr/>
        </p:nvCxnSpPr>
        <p:spPr>
          <a:xfrm flipH="1" flipV="1">
            <a:off x="3913947" y="1988840"/>
            <a:ext cx="29630" cy="33000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51534E16-8D7B-772D-04D1-928F9EE27F9A}"/>
              </a:ext>
            </a:extLst>
          </p:cNvPr>
          <p:cNvGrpSpPr/>
          <p:nvPr/>
        </p:nvGrpSpPr>
        <p:grpSpPr>
          <a:xfrm>
            <a:off x="2718726" y="1988840"/>
            <a:ext cx="277502" cy="1020211"/>
            <a:chOff x="2278274" y="1988840"/>
            <a:chExt cx="277502" cy="1020211"/>
          </a:xfrm>
        </p:grpSpPr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1B3FC591-08E5-AA81-A048-4EB5D9AD604E}"/>
                </a:ext>
              </a:extLst>
            </p:cNvPr>
            <p:cNvCxnSpPr/>
            <p:nvPr/>
          </p:nvCxnSpPr>
          <p:spPr bwMode="auto">
            <a:xfrm>
              <a:off x="2278274" y="1988840"/>
              <a:ext cx="0" cy="2290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0509C567-893A-9CE6-B0D3-3A22A600DD0E}"/>
                </a:ext>
              </a:extLst>
            </p:cNvPr>
            <p:cNvCxnSpPr/>
            <p:nvPr/>
          </p:nvCxnSpPr>
          <p:spPr bwMode="auto">
            <a:xfrm>
              <a:off x="2278274" y="2217864"/>
              <a:ext cx="27750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26" name="직선 화살표 연결선 25">
              <a:extLst>
                <a:ext uri="{FF2B5EF4-FFF2-40B4-BE49-F238E27FC236}">
                  <a16:creationId xmlns:a16="http://schemas.microsoft.com/office/drawing/2014/main" id="{5035B881-1307-C9C7-FAED-AE0C97655C85}"/>
                </a:ext>
              </a:extLst>
            </p:cNvPr>
            <p:cNvCxnSpPr/>
            <p:nvPr/>
          </p:nvCxnSpPr>
          <p:spPr bwMode="auto">
            <a:xfrm>
              <a:off x="2555776" y="2217864"/>
              <a:ext cx="0" cy="7911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C31D563D-8F8A-F30C-745B-5901BCE76BD8}"/>
              </a:ext>
            </a:extLst>
          </p:cNvPr>
          <p:cNvGrpSpPr/>
          <p:nvPr/>
        </p:nvGrpSpPr>
        <p:grpSpPr>
          <a:xfrm>
            <a:off x="2996227" y="3463626"/>
            <a:ext cx="749661" cy="1575651"/>
            <a:chOff x="2555776" y="3463626"/>
            <a:chExt cx="648072" cy="1694287"/>
          </a:xfrm>
        </p:grpSpPr>
        <p:cxnSp>
          <p:nvCxnSpPr>
            <p:cNvPr id="5" name="직선 화살표 연결선 4">
              <a:extLst>
                <a:ext uri="{FF2B5EF4-FFF2-40B4-BE49-F238E27FC236}">
                  <a16:creationId xmlns:a16="http://schemas.microsoft.com/office/drawing/2014/main" id="{3DA78D72-F475-E3BE-68FF-2BC0C8E90D06}"/>
                </a:ext>
              </a:extLst>
            </p:cNvPr>
            <p:cNvCxnSpPr/>
            <p:nvPr/>
          </p:nvCxnSpPr>
          <p:spPr bwMode="auto">
            <a:xfrm flipV="1">
              <a:off x="2555776" y="3463626"/>
              <a:ext cx="648072" cy="16942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D2DA612F-F9A2-D328-00CD-193C2808C5BB}"/>
                </a:ext>
              </a:extLst>
            </p:cNvPr>
            <p:cNvSpPr/>
            <p:nvPr/>
          </p:nvSpPr>
          <p:spPr bwMode="auto">
            <a:xfrm>
              <a:off x="2888812" y="3810094"/>
              <a:ext cx="245923" cy="245923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311F1D45-1455-AD4A-D027-8442868958DC}"/>
              </a:ext>
            </a:extLst>
          </p:cNvPr>
          <p:cNvGrpSpPr/>
          <p:nvPr/>
        </p:nvGrpSpPr>
        <p:grpSpPr>
          <a:xfrm>
            <a:off x="2870960" y="3009051"/>
            <a:ext cx="264176" cy="2030226"/>
            <a:chOff x="2430508" y="3009051"/>
            <a:chExt cx="264176" cy="2148862"/>
          </a:xfrm>
        </p:grpSpPr>
        <p:cxnSp>
          <p:nvCxnSpPr>
            <p:cNvPr id="3" name="직선 화살표 연결선 2">
              <a:extLst>
                <a:ext uri="{FF2B5EF4-FFF2-40B4-BE49-F238E27FC236}">
                  <a16:creationId xmlns:a16="http://schemas.microsoft.com/office/drawing/2014/main" id="{EE1FC7BF-CDEC-C5BC-C7A7-73D8321787AB}"/>
                </a:ext>
              </a:extLst>
            </p:cNvPr>
            <p:cNvCxnSpPr/>
            <p:nvPr/>
          </p:nvCxnSpPr>
          <p:spPr bwMode="auto">
            <a:xfrm flipV="1">
              <a:off x="2555776" y="3009051"/>
              <a:ext cx="0" cy="214886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0358B7A2-9F29-BD5F-7BDC-A41C15C6BEE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30508" y="3770847"/>
              <a:ext cx="247805" cy="247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FB13752B-222D-795F-2E14-CDBC58FF9BE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430508" y="3770847"/>
              <a:ext cx="264176" cy="25115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CEC7FD95-A2E9-92AC-5E0A-C221B5C2F593}"/>
              </a:ext>
            </a:extLst>
          </p:cNvPr>
          <p:cNvCxnSpPr>
            <a:cxnSpLocks/>
            <a:stCxn id="23" idx="1"/>
            <a:endCxn id="13" idx="2"/>
          </p:cNvCxnSpPr>
          <p:nvPr/>
        </p:nvCxnSpPr>
        <p:spPr bwMode="auto">
          <a:xfrm rot="10800000">
            <a:off x="4321953" y="1988840"/>
            <a:ext cx="2771233" cy="17293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35ED6C2-7716-7658-C61B-6D6274515F37}"/>
              </a:ext>
            </a:extLst>
          </p:cNvPr>
          <p:cNvCxnSpPr>
            <a:cxnSpLocks/>
            <a:stCxn id="25" idx="1"/>
            <a:endCxn id="15" idx="3"/>
          </p:cNvCxnSpPr>
          <p:nvPr/>
        </p:nvCxnSpPr>
        <p:spPr bwMode="auto">
          <a:xfrm rot="10800000" flipV="1">
            <a:off x="6588225" y="2788744"/>
            <a:ext cx="544593" cy="2711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C8D74FB-5599-5B9C-BE47-4144771D443B}"/>
              </a:ext>
            </a:extLst>
          </p:cNvPr>
          <p:cNvCxnSpPr>
            <a:cxnSpLocks/>
            <a:endCxn id="19" idx="3"/>
          </p:cNvCxnSpPr>
          <p:nvPr/>
        </p:nvCxnSpPr>
        <p:spPr bwMode="auto">
          <a:xfrm rot="10800000" flipV="1">
            <a:off x="4220364" y="4409817"/>
            <a:ext cx="555884" cy="34678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FB51AF36-F7E8-75C7-3195-A44D1F7B7B10}"/>
              </a:ext>
            </a:extLst>
          </p:cNvPr>
          <p:cNvCxnSpPr>
            <a:cxnSpLocks/>
            <a:stCxn id="39" idx="1"/>
            <a:endCxn id="21" idx="3"/>
          </p:cNvCxnSpPr>
          <p:nvPr/>
        </p:nvCxnSpPr>
        <p:spPr bwMode="auto">
          <a:xfrm rot="10800000">
            <a:off x="3572293" y="5288934"/>
            <a:ext cx="749661" cy="6088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C25C2A5-CCB8-5F73-2F75-47D2F60D827F}"/>
              </a:ext>
            </a:extLst>
          </p:cNvPr>
          <p:cNvSpPr/>
          <p:nvPr/>
        </p:nvSpPr>
        <p:spPr bwMode="auto">
          <a:xfrm>
            <a:off x="7096812" y="1423867"/>
            <a:ext cx="17236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E12467E2-3B50-A327-3A21-ABECD1551F04}"/>
              </a:ext>
            </a:extLst>
          </p:cNvPr>
          <p:cNvCxnSpPr>
            <a:cxnSpLocks/>
            <a:stCxn id="35" idx="1"/>
          </p:cNvCxnSpPr>
          <p:nvPr/>
        </p:nvCxnSpPr>
        <p:spPr bwMode="auto">
          <a:xfrm flipH="1">
            <a:off x="6779536" y="1554993"/>
            <a:ext cx="317276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EF8CF79-8BFB-45D1-86F3-E6CC5348A5F3}"/>
              </a:ext>
            </a:extLst>
          </p:cNvPr>
          <p:cNvSpPr/>
          <p:nvPr/>
        </p:nvSpPr>
        <p:spPr bwMode="auto">
          <a:xfrm>
            <a:off x="2116142" y="2459250"/>
            <a:ext cx="677806" cy="28830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AA56AA39-CBF1-4E47-A0E0-C5CC40A36990}"/>
              </a:ext>
            </a:extLst>
          </p:cNvPr>
          <p:cNvCxnSpPr>
            <a:cxnSpLocks/>
          </p:cNvCxnSpPr>
          <p:nvPr/>
        </p:nvCxnSpPr>
        <p:spPr>
          <a:xfrm flipH="1" flipV="1">
            <a:off x="2783643" y="2715437"/>
            <a:ext cx="1637420" cy="425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9508B7A-D799-44AB-BB98-CFE4E380D9D3}"/>
              </a:ext>
            </a:extLst>
          </p:cNvPr>
          <p:cNvSpPr/>
          <p:nvPr/>
        </p:nvSpPr>
        <p:spPr bwMode="auto">
          <a:xfrm>
            <a:off x="4431755" y="2619199"/>
            <a:ext cx="1814815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</p:spTree>
    <p:extLst>
      <p:ext uri="{BB962C8B-B14F-4D97-AF65-F5344CB8AC3E}">
        <p14:creationId xmlns:p14="http://schemas.microsoft.com/office/powerpoint/2010/main" val="244595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9" grpId="0" animBg="1"/>
      <p:bldP spid="34" grpId="0" animBg="1"/>
      <p:bldP spid="39" grpId="0" animBg="1"/>
      <p:bldP spid="35" grpId="0" animBg="1"/>
      <p:bldP spid="57" grpId="0" animBg="1"/>
      <p:bldP spid="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2493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CD283D-BF37-806A-864D-90D39E07077D}"/>
              </a:ext>
            </a:extLst>
          </p:cNvPr>
          <p:cNvSpPr/>
          <p:nvPr/>
        </p:nvSpPr>
        <p:spPr>
          <a:xfrm>
            <a:off x="755576" y="1232644"/>
            <a:ext cx="7632848" cy="5350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Cat: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Cat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dirty="0">
                <a:solidFill>
                  <a:srgbClr val="000000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p-&gt;Animal::Cry();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 =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p-&gt;Animal::Cry();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E135481-0556-6E8E-A0C1-ED5C58A04EC4}"/>
              </a:ext>
            </a:extLst>
          </p:cNvPr>
          <p:cNvSpPr/>
          <p:nvPr/>
        </p:nvSpPr>
        <p:spPr bwMode="auto">
          <a:xfrm>
            <a:off x="1723084" y="1970094"/>
            <a:ext cx="3075284" cy="20464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02352B9F-2F9E-294E-B89D-46B06E467BE8}"/>
              </a:ext>
            </a:extLst>
          </p:cNvPr>
          <p:cNvSpPr/>
          <p:nvPr/>
        </p:nvSpPr>
        <p:spPr bwMode="auto">
          <a:xfrm>
            <a:off x="813214" y="1662448"/>
            <a:ext cx="4228259" cy="7275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DB815F1-F82E-55FA-69D2-EAA84C93141C}"/>
              </a:ext>
            </a:extLst>
          </p:cNvPr>
          <p:cNvSpPr/>
          <p:nvPr/>
        </p:nvSpPr>
        <p:spPr bwMode="auto">
          <a:xfrm>
            <a:off x="1705944" y="2864317"/>
            <a:ext cx="2948408" cy="204643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3ADA4E7-0E7B-B387-14EB-8AC110745604}"/>
              </a:ext>
            </a:extLst>
          </p:cNvPr>
          <p:cNvSpPr/>
          <p:nvPr/>
        </p:nvSpPr>
        <p:spPr bwMode="auto">
          <a:xfrm>
            <a:off x="1705944" y="3805681"/>
            <a:ext cx="2660376" cy="204643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2AB1880-680B-9C56-645C-D33C45C68E60}"/>
              </a:ext>
            </a:extLst>
          </p:cNvPr>
          <p:cNvSpPr/>
          <p:nvPr/>
        </p:nvSpPr>
        <p:spPr bwMode="auto">
          <a:xfrm>
            <a:off x="816049" y="2411040"/>
            <a:ext cx="4225421" cy="8611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41BF8ACC-D239-DEDE-5F88-422D2F8930D0}"/>
              </a:ext>
            </a:extLst>
          </p:cNvPr>
          <p:cNvSpPr/>
          <p:nvPr/>
        </p:nvSpPr>
        <p:spPr bwMode="auto">
          <a:xfrm>
            <a:off x="813213" y="3334999"/>
            <a:ext cx="4225421" cy="8611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67C07E4-B0F8-35C9-C766-3CF09B1C40C3}"/>
              </a:ext>
            </a:extLst>
          </p:cNvPr>
          <p:cNvSpPr/>
          <p:nvPr/>
        </p:nvSpPr>
        <p:spPr bwMode="auto">
          <a:xfrm>
            <a:off x="1723084" y="4538425"/>
            <a:ext cx="1512168" cy="2046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B9ADDFE-6193-4E80-8875-24CD44203845}"/>
              </a:ext>
            </a:extLst>
          </p:cNvPr>
          <p:cNvSpPr/>
          <p:nvPr/>
        </p:nvSpPr>
        <p:spPr bwMode="auto">
          <a:xfrm>
            <a:off x="1748242" y="5312175"/>
            <a:ext cx="889886" cy="2050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9FEFDFE3-D2EA-D016-B943-5EEB9D6E27C6}"/>
              </a:ext>
            </a:extLst>
          </p:cNvPr>
          <p:cNvSpPr/>
          <p:nvPr/>
        </p:nvSpPr>
        <p:spPr bwMode="auto">
          <a:xfrm>
            <a:off x="1748242" y="5517233"/>
            <a:ext cx="601854" cy="144016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8091958-F322-F2F2-85F7-ED1F70263B47}"/>
              </a:ext>
            </a:extLst>
          </p:cNvPr>
          <p:cNvSpPr/>
          <p:nvPr/>
        </p:nvSpPr>
        <p:spPr bwMode="auto">
          <a:xfrm>
            <a:off x="1748242" y="5678885"/>
            <a:ext cx="1105910" cy="144016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0A9D58DF-D58A-EA66-C82F-24DF009DC334}"/>
              </a:ext>
            </a:extLst>
          </p:cNvPr>
          <p:cNvSpPr/>
          <p:nvPr/>
        </p:nvSpPr>
        <p:spPr bwMode="auto">
          <a:xfrm>
            <a:off x="1723084" y="4758916"/>
            <a:ext cx="601854" cy="144016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3CF50A9-5119-322D-88DA-16A02719A75F}"/>
              </a:ext>
            </a:extLst>
          </p:cNvPr>
          <p:cNvSpPr/>
          <p:nvPr/>
        </p:nvSpPr>
        <p:spPr bwMode="auto">
          <a:xfrm>
            <a:off x="1723084" y="4920568"/>
            <a:ext cx="1105910" cy="144016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E199A20-1121-C7BE-B4A8-5388F8289C7C}"/>
              </a:ext>
            </a:extLst>
          </p:cNvPr>
          <p:cNvSpPr/>
          <p:nvPr/>
        </p:nvSpPr>
        <p:spPr bwMode="auto">
          <a:xfrm>
            <a:off x="4366321" y="4740242"/>
            <a:ext cx="264512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동적 바인딩 </a:t>
            </a:r>
            <a:r>
              <a:rPr kumimoji="0" lang="en-US" altLang="ko-KR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실행 시에 바인딩 결정</a:t>
            </a:r>
            <a:endParaRPr kumimoji="0" lang="en-US" altLang="ko-KR" sz="1100" b="1" dirty="0">
              <a:solidFill>
                <a:srgbClr val="0099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FA4B4A19-5BE4-D8B9-9939-ECBB7BD38510}"/>
              </a:ext>
            </a:extLst>
          </p:cNvPr>
          <p:cNvSpPr/>
          <p:nvPr/>
        </p:nvSpPr>
        <p:spPr bwMode="auto">
          <a:xfrm>
            <a:off x="4366321" y="5328651"/>
            <a:ext cx="340039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chemeClr val="tx2">
                <a:lumMod val="7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정적 바인딩 </a:t>
            </a:r>
            <a:r>
              <a:rPr kumimoji="0" lang="en-US" altLang="ko-KR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컴파일 시에 바인딩 결정</a:t>
            </a:r>
            <a:endParaRPr kumimoji="0" lang="en-US" altLang="ko-KR" sz="11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연산자를 사용한 베이스 클래스의 가상 함수 호출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FFA3213-69DE-D3EC-FD06-955CE6C30FF3}"/>
              </a:ext>
            </a:extLst>
          </p:cNvPr>
          <p:cNvSpPr/>
          <p:nvPr/>
        </p:nvSpPr>
        <p:spPr bwMode="auto">
          <a:xfrm>
            <a:off x="6254695" y="1433520"/>
            <a:ext cx="17215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CF805358-EA4A-54CF-63CB-51777A85E998}"/>
              </a:ext>
            </a:extLst>
          </p:cNvPr>
          <p:cNvCxnSpPr>
            <a:cxnSpLocks/>
            <a:stCxn id="48" idx="1"/>
            <a:endCxn id="20" idx="3"/>
          </p:cNvCxnSpPr>
          <p:nvPr/>
        </p:nvCxnSpPr>
        <p:spPr>
          <a:xfrm flipH="1">
            <a:off x="4798368" y="2066896"/>
            <a:ext cx="995991" cy="5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E7EAF63-5C14-E7D8-C6B9-A80EC536EF5A}"/>
              </a:ext>
            </a:extLst>
          </p:cNvPr>
          <p:cNvSpPr/>
          <p:nvPr/>
        </p:nvSpPr>
        <p:spPr bwMode="auto">
          <a:xfrm>
            <a:off x="5794359" y="1935770"/>
            <a:ext cx="114617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7FD9ED7-60E2-09F4-7892-8358725BCB6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5026877" y="2469986"/>
            <a:ext cx="1227818" cy="70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2EB5E5E-AE85-14ED-BD71-F155CD3CD44A}"/>
              </a:ext>
            </a:extLst>
          </p:cNvPr>
          <p:cNvSpPr/>
          <p:nvPr/>
        </p:nvSpPr>
        <p:spPr bwMode="auto">
          <a:xfrm>
            <a:off x="6254695" y="2338860"/>
            <a:ext cx="14544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3A0922BB-7F04-4B54-9A8A-8668260BF518}"/>
              </a:ext>
            </a:extLst>
          </p:cNvPr>
          <p:cNvCxnSpPr>
            <a:cxnSpLocks/>
            <a:stCxn id="64" idx="1"/>
            <a:endCxn id="24" idx="3"/>
          </p:cNvCxnSpPr>
          <p:nvPr/>
        </p:nvCxnSpPr>
        <p:spPr>
          <a:xfrm flipH="1">
            <a:off x="4654352" y="2938638"/>
            <a:ext cx="1138411" cy="280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9FB317A-BF73-26A9-E980-743F0F2FF357}"/>
              </a:ext>
            </a:extLst>
          </p:cNvPr>
          <p:cNvSpPr/>
          <p:nvPr/>
        </p:nvSpPr>
        <p:spPr bwMode="auto">
          <a:xfrm>
            <a:off x="5792763" y="2807512"/>
            <a:ext cx="9492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99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0E458685-14DE-9260-5ED1-FD419745AC5E}"/>
              </a:ext>
            </a:extLst>
          </p:cNvPr>
          <p:cNvCxnSpPr>
            <a:cxnSpLocks/>
            <a:stCxn id="69" idx="1"/>
            <a:endCxn id="25" idx="3"/>
          </p:cNvCxnSpPr>
          <p:nvPr/>
        </p:nvCxnSpPr>
        <p:spPr>
          <a:xfrm flipH="1">
            <a:off x="4366320" y="3824539"/>
            <a:ext cx="1444030" cy="834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8E84170-DC25-E9BB-BF28-D131ABF60AB0}"/>
              </a:ext>
            </a:extLst>
          </p:cNvPr>
          <p:cNvSpPr/>
          <p:nvPr/>
        </p:nvSpPr>
        <p:spPr bwMode="auto">
          <a:xfrm>
            <a:off x="5810350" y="3693413"/>
            <a:ext cx="9492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99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DCC76A17-645A-8BF5-BC94-50A32D0DF670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5026876" y="3421883"/>
            <a:ext cx="1227819" cy="71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F2F74308-63A0-BF39-E137-1D905858551D}"/>
              </a:ext>
            </a:extLst>
          </p:cNvPr>
          <p:cNvSpPr/>
          <p:nvPr/>
        </p:nvSpPr>
        <p:spPr bwMode="auto">
          <a:xfrm>
            <a:off x="4363796" y="4236331"/>
            <a:ext cx="372679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096AC01B-510B-B45C-1246-E45B344EA558}"/>
              </a:ext>
            </a:extLst>
          </p:cNvPr>
          <p:cNvCxnSpPr>
            <a:cxnSpLocks/>
          </p:cNvCxnSpPr>
          <p:nvPr/>
        </p:nvCxnSpPr>
        <p:spPr>
          <a:xfrm flipH="1" flipV="1">
            <a:off x="4038728" y="2165439"/>
            <a:ext cx="20208" cy="33756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8998153F-EF55-F40B-3EDC-E53F1303CCA9}"/>
              </a:ext>
            </a:extLst>
          </p:cNvPr>
          <p:cNvCxnSpPr>
            <a:cxnSpLocks/>
          </p:cNvCxnSpPr>
          <p:nvPr/>
        </p:nvCxnSpPr>
        <p:spPr>
          <a:xfrm flipH="1" flipV="1">
            <a:off x="3676074" y="2165440"/>
            <a:ext cx="178549" cy="38558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337FCE02-41A6-9123-91DC-3A22E7C398B7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4180" y="3068960"/>
            <a:ext cx="631664" cy="17466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4" name="타원 93">
            <a:extLst>
              <a:ext uri="{FF2B5EF4-FFF2-40B4-BE49-F238E27FC236}">
                <a16:creationId xmlns:a16="http://schemas.microsoft.com/office/drawing/2014/main" id="{57912325-436E-7821-E4A0-345048FBA7DA}"/>
              </a:ext>
            </a:extLst>
          </p:cNvPr>
          <p:cNvSpPr/>
          <p:nvPr/>
        </p:nvSpPr>
        <p:spPr bwMode="auto">
          <a:xfrm>
            <a:off x="2931491" y="4103086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3130A462-E512-46F9-2073-3601DAB09C1F}"/>
              </a:ext>
            </a:extLst>
          </p:cNvPr>
          <p:cNvGrpSpPr/>
          <p:nvPr/>
        </p:nvGrpSpPr>
        <p:grpSpPr>
          <a:xfrm>
            <a:off x="3131840" y="4010324"/>
            <a:ext cx="504056" cy="1578918"/>
            <a:chOff x="3131840" y="4010324"/>
            <a:chExt cx="504056" cy="1578918"/>
          </a:xfrm>
        </p:grpSpPr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21945919-CC4C-E4CB-D79D-88AA3C4D7DA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31840" y="4010324"/>
              <a:ext cx="504056" cy="157891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CFC70BE9-91D3-A581-7005-C2669A733FB1}"/>
                </a:ext>
              </a:extLst>
            </p:cNvPr>
            <p:cNvSpPr/>
            <p:nvPr/>
          </p:nvSpPr>
          <p:spPr bwMode="auto">
            <a:xfrm>
              <a:off x="3392747" y="4359067"/>
              <a:ext cx="211267" cy="211267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4118" name="그룹 4117">
            <a:extLst>
              <a:ext uri="{FF2B5EF4-FFF2-40B4-BE49-F238E27FC236}">
                <a16:creationId xmlns:a16="http://schemas.microsoft.com/office/drawing/2014/main" id="{4C3C49BA-2A40-F2D2-2B4D-9EF322DE2664}"/>
              </a:ext>
            </a:extLst>
          </p:cNvPr>
          <p:cNvGrpSpPr/>
          <p:nvPr/>
        </p:nvGrpSpPr>
        <p:grpSpPr>
          <a:xfrm>
            <a:off x="2740688" y="2626862"/>
            <a:ext cx="144016" cy="2188713"/>
            <a:chOff x="2740688" y="2626862"/>
            <a:chExt cx="144016" cy="2188713"/>
          </a:xfrm>
        </p:grpSpPr>
        <p:cxnSp>
          <p:nvCxnSpPr>
            <p:cNvPr id="90" name="직선 화살표 연결선 89">
              <a:extLst>
                <a:ext uri="{FF2B5EF4-FFF2-40B4-BE49-F238E27FC236}">
                  <a16:creationId xmlns:a16="http://schemas.microsoft.com/office/drawing/2014/main" id="{59639DF5-80B1-0F91-FE7B-5758AB07565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811212" y="2626862"/>
              <a:ext cx="6012" cy="218871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4EFFAE7C-1742-0E1B-3E1E-DB85D871BB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40688" y="4103086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E6894E55-5528-585F-0C16-7B8B80FD7222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740688" y="4103086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19" name="그룹 4118">
            <a:extLst>
              <a:ext uri="{FF2B5EF4-FFF2-40B4-BE49-F238E27FC236}">
                <a16:creationId xmlns:a16="http://schemas.microsoft.com/office/drawing/2014/main" id="{0A856E63-8C5B-8565-E53F-EE002D5BDE5F}"/>
              </a:ext>
            </a:extLst>
          </p:cNvPr>
          <p:cNvGrpSpPr/>
          <p:nvPr/>
        </p:nvGrpSpPr>
        <p:grpSpPr>
          <a:xfrm>
            <a:off x="3131841" y="3370288"/>
            <a:ext cx="406260" cy="2218953"/>
            <a:chOff x="3131840" y="3229592"/>
            <a:chExt cx="437287" cy="2359650"/>
          </a:xfrm>
        </p:grpSpPr>
        <p:cxnSp>
          <p:nvCxnSpPr>
            <p:cNvPr id="91" name="직선 화살표 연결선 90">
              <a:extLst>
                <a:ext uri="{FF2B5EF4-FFF2-40B4-BE49-F238E27FC236}">
                  <a16:creationId xmlns:a16="http://schemas.microsoft.com/office/drawing/2014/main" id="{F4749828-954A-F5CA-D925-42CE4B52D39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31840" y="3229592"/>
              <a:ext cx="437287" cy="23596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8" name="직선 연결선 97">
              <a:extLst>
                <a:ext uri="{FF2B5EF4-FFF2-40B4-BE49-F238E27FC236}">
                  <a16:creationId xmlns:a16="http://schemas.microsoft.com/office/drawing/2014/main" id="{DCE9ABF1-35EF-0F1D-90A1-7E4D4D22AEE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325808" y="4103095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직선 연결선 98">
              <a:extLst>
                <a:ext uri="{FF2B5EF4-FFF2-40B4-BE49-F238E27FC236}">
                  <a16:creationId xmlns:a16="http://schemas.microsoft.com/office/drawing/2014/main" id="{53379F92-0B5F-B436-EE0C-67248D0DEAD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325808" y="4103095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11" name="그룹 4110">
            <a:extLst>
              <a:ext uri="{FF2B5EF4-FFF2-40B4-BE49-F238E27FC236}">
                <a16:creationId xmlns:a16="http://schemas.microsoft.com/office/drawing/2014/main" id="{1403C6D5-1ED5-3DE4-17FD-1ECB79EF851E}"/>
              </a:ext>
            </a:extLst>
          </p:cNvPr>
          <p:cNvGrpSpPr/>
          <p:nvPr/>
        </p:nvGrpSpPr>
        <p:grpSpPr>
          <a:xfrm>
            <a:off x="2339375" y="2165439"/>
            <a:ext cx="471837" cy="450243"/>
            <a:chOff x="2339375" y="2165439"/>
            <a:chExt cx="471837" cy="450243"/>
          </a:xfrm>
        </p:grpSpPr>
        <p:cxnSp>
          <p:nvCxnSpPr>
            <p:cNvPr id="124" name="직선 연결선 123">
              <a:extLst>
                <a:ext uri="{FF2B5EF4-FFF2-40B4-BE49-F238E27FC236}">
                  <a16:creationId xmlns:a16="http://schemas.microsoft.com/office/drawing/2014/main" id="{C5080FA6-4E6C-3C5E-9F73-9D2FA2CCF9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9375" y="2165439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5" name="직선 연결선 124">
              <a:extLst>
                <a:ext uri="{FF2B5EF4-FFF2-40B4-BE49-F238E27FC236}">
                  <a16:creationId xmlns:a16="http://schemas.microsoft.com/office/drawing/2014/main" id="{3ECEAAF7-A6F7-2A52-577B-D2C80BF23C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9375" y="2391854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6" name="직선 화살표 연결선 125">
              <a:extLst>
                <a:ext uri="{FF2B5EF4-FFF2-40B4-BE49-F238E27FC236}">
                  <a16:creationId xmlns:a16="http://schemas.microsoft.com/office/drawing/2014/main" id="{4D7D23F4-FDAA-B1C1-F912-D2D327C1FD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1212" y="2391854"/>
              <a:ext cx="0" cy="2238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4108" name="그룹 4107">
            <a:extLst>
              <a:ext uri="{FF2B5EF4-FFF2-40B4-BE49-F238E27FC236}">
                <a16:creationId xmlns:a16="http://schemas.microsoft.com/office/drawing/2014/main" id="{10DC172B-1FF2-2A0C-17DE-5A96518F3DD3}"/>
              </a:ext>
            </a:extLst>
          </p:cNvPr>
          <p:cNvGrpSpPr/>
          <p:nvPr/>
        </p:nvGrpSpPr>
        <p:grpSpPr>
          <a:xfrm>
            <a:off x="3047469" y="2174737"/>
            <a:ext cx="503809" cy="1195551"/>
            <a:chOff x="3047469" y="2174737"/>
            <a:chExt cx="503809" cy="1195551"/>
          </a:xfrm>
        </p:grpSpPr>
        <p:cxnSp>
          <p:nvCxnSpPr>
            <p:cNvPr id="127" name="직선 연결선 126">
              <a:extLst>
                <a:ext uri="{FF2B5EF4-FFF2-40B4-BE49-F238E27FC236}">
                  <a16:creationId xmlns:a16="http://schemas.microsoft.com/office/drawing/2014/main" id="{D42C692E-588E-DFDF-5DF7-1C080DCC14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47469" y="2174737"/>
              <a:ext cx="0" cy="25546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8" name="직선 연결선 127">
              <a:extLst>
                <a:ext uri="{FF2B5EF4-FFF2-40B4-BE49-F238E27FC236}">
                  <a16:creationId xmlns:a16="http://schemas.microsoft.com/office/drawing/2014/main" id="{14E26BA7-5A4D-726E-5B68-12A7CE19779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7469" y="2427983"/>
              <a:ext cx="491785" cy="221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9" name="직선 화살표 연결선 128">
              <a:extLst>
                <a:ext uri="{FF2B5EF4-FFF2-40B4-BE49-F238E27FC236}">
                  <a16:creationId xmlns:a16="http://schemas.microsoft.com/office/drawing/2014/main" id="{98B27992-F7D4-296E-E06B-445B712078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39254" y="2427983"/>
              <a:ext cx="12024" cy="9423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864AD9F2-A459-0F4C-E091-D0EBF6F8A923}"/>
              </a:ext>
            </a:extLst>
          </p:cNvPr>
          <p:cNvCxnSpPr>
            <a:cxnSpLocks/>
            <a:stCxn id="76" idx="1"/>
            <a:endCxn id="32" idx="3"/>
          </p:cNvCxnSpPr>
          <p:nvPr/>
        </p:nvCxnSpPr>
        <p:spPr bwMode="auto">
          <a:xfrm rot="10800000" flipV="1">
            <a:off x="3235252" y="4452095"/>
            <a:ext cx="1128544" cy="18865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5" name="연결선: 꺾임 64">
            <a:extLst>
              <a:ext uri="{FF2B5EF4-FFF2-40B4-BE49-F238E27FC236}">
                <a16:creationId xmlns:a16="http://schemas.microsoft.com/office/drawing/2014/main" id="{A1E66A47-BEDD-4321-DD0E-9965758BF638}"/>
              </a:ext>
            </a:extLst>
          </p:cNvPr>
          <p:cNvCxnSpPr>
            <a:cxnSpLocks/>
            <a:stCxn id="41" idx="1"/>
            <a:endCxn id="38" idx="3"/>
          </p:cNvCxnSpPr>
          <p:nvPr/>
        </p:nvCxnSpPr>
        <p:spPr bwMode="auto">
          <a:xfrm rot="10800000">
            <a:off x="2324939" y="4830925"/>
            <a:ext cx="2041383" cy="12508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FDE8ABD4-F13D-7039-AAD5-E7E19577234E}"/>
              </a:ext>
            </a:extLst>
          </p:cNvPr>
          <p:cNvCxnSpPr>
            <a:cxnSpLocks/>
            <a:stCxn id="41" idx="1"/>
            <a:endCxn id="36" idx="3"/>
          </p:cNvCxnSpPr>
          <p:nvPr/>
        </p:nvCxnSpPr>
        <p:spPr bwMode="auto">
          <a:xfrm rot="10800000" flipV="1">
            <a:off x="2350097" y="4956007"/>
            <a:ext cx="2016225" cy="6332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BCD31FF-B293-6FB3-500A-8D9ED5AB4CEF}"/>
              </a:ext>
            </a:extLst>
          </p:cNvPr>
          <p:cNvCxnSpPr>
            <a:cxnSpLocks/>
            <a:stCxn id="43" idx="1"/>
            <a:endCxn id="39" idx="3"/>
          </p:cNvCxnSpPr>
          <p:nvPr/>
        </p:nvCxnSpPr>
        <p:spPr bwMode="auto">
          <a:xfrm rot="10800000">
            <a:off x="2828995" y="4992576"/>
            <a:ext cx="1537327" cy="55184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1FA51A3B-3CBE-BFAE-F87F-0FDBACA38B18}"/>
              </a:ext>
            </a:extLst>
          </p:cNvPr>
          <p:cNvCxnSpPr>
            <a:cxnSpLocks/>
            <a:stCxn id="43" idx="2"/>
            <a:endCxn id="37" idx="3"/>
          </p:cNvCxnSpPr>
          <p:nvPr/>
        </p:nvCxnSpPr>
        <p:spPr bwMode="auto">
          <a:xfrm rot="5400000" flipH="1">
            <a:off x="4455690" y="4149355"/>
            <a:ext cx="9287" cy="3212364"/>
          </a:xfrm>
          <a:prstGeom prst="bentConnector4">
            <a:avLst>
              <a:gd name="adj1" fmla="val -2905039"/>
              <a:gd name="adj2" fmla="val 76463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18B1AD41-97E6-7C5B-CAE0-C30AB8993424}"/>
              </a:ext>
            </a:extLst>
          </p:cNvPr>
          <p:cNvSpPr/>
          <p:nvPr/>
        </p:nvSpPr>
        <p:spPr bwMode="auto">
          <a:xfrm>
            <a:off x="6254695" y="3290757"/>
            <a:ext cx="13287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Cat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963FFF54-05B8-690B-52C6-D6D9AEFBF4C6}"/>
              </a:ext>
            </a:extLst>
          </p:cNvPr>
          <p:cNvCxnSpPr>
            <a:cxnSpLocks/>
            <a:stCxn id="46" idx="1"/>
          </p:cNvCxnSpPr>
          <p:nvPr/>
        </p:nvCxnSpPr>
        <p:spPr bwMode="auto">
          <a:xfrm rot="10800000" flipV="1">
            <a:off x="5041471" y="1564646"/>
            <a:ext cx="1213225" cy="2094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120" name="연결선: 꺾임 4119">
            <a:extLst>
              <a:ext uri="{FF2B5EF4-FFF2-40B4-BE49-F238E27FC236}">
                <a16:creationId xmlns:a16="http://schemas.microsoft.com/office/drawing/2014/main" id="{3D87477B-D359-C646-B3B4-1E26C82F8A07}"/>
              </a:ext>
            </a:extLst>
          </p:cNvPr>
          <p:cNvCxnSpPr>
            <a:cxnSpLocks/>
            <a:stCxn id="76" idx="1"/>
            <a:endCxn id="34" idx="3"/>
          </p:cNvCxnSpPr>
          <p:nvPr/>
        </p:nvCxnSpPr>
        <p:spPr bwMode="auto">
          <a:xfrm rot="10800000" flipV="1">
            <a:off x="2638128" y="4452096"/>
            <a:ext cx="1725668" cy="96260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7625A508-8E61-49A1-918E-1AB350A1D497}"/>
              </a:ext>
            </a:extLst>
          </p:cNvPr>
          <p:cNvSpPr/>
          <p:nvPr/>
        </p:nvSpPr>
        <p:spPr bwMode="auto">
          <a:xfrm>
            <a:off x="1538018" y="2439152"/>
            <a:ext cx="412882" cy="18420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D031ABA0-CD52-4D00-8084-08E1895B0AAA}"/>
              </a:ext>
            </a:extLst>
          </p:cNvPr>
          <p:cNvCxnSpPr>
            <a:cxnSpLocks/>
            <a:stCxn id="88" idx="1"/>
          </p:cNvCxnSpPr>
          <p:nvPr/>
        </p:nvCxnSpPr>
        <p:spPr>
          <a:xfrm flipH="1" flipV="1">
            <a:off x="1926368" y="2624977"/>
            <a:ext cx="2079656" cy="437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489CE9A3-B938-4DB2-9D7B-A3DD0B5C9507}"/>
              </a:ext>
            </a:extLst>
          </p:cNvPr>
          <p:cNvSpPr/>
          <p:nvPr/>
        </p:nvSpPr>
        <p:spPr bwMode="auto">
          <a:xfrm>
            <a:off x="4006024" y="2537585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1E87C534-5225-417C-84CF-B500619AD4A9}"/>
              </a:ext>
            </a:extLst>
          </p:cNvPr>
          <p:cNvSpPr/>
          <p:nvPr/>
        </p:nvSpPr>
        <p:spPr bwMode="auto">
          <a:xfrm>
            <a:off x="1422814" y="3356992"/>
            <a:ext cx="412882" cy="18420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5AFB652B-AB80-444D-A183-36DE298166E1}"/>
              </a:ext>
            </a:extLst>
          </p:cNvPr>
          <p:cNvCxnSpPr>
            <a:cxnSpLocks/>
            <a:stCxn id="102" idx="1"/>
          </p:cNvCxnSpPr>
          <p:nvPr/>
        </p:nvCxnSpPr>
        <p:spPr>
          <a:xfrm flipH="1" flipV="1">
            <a:off x="1847720" y="3526598"/>
            <a:ext cx="2283656" cy="593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821C6A6-55B8-425F-A587-3D2D975195CD}"/>
              </a:ext>
            </a:extLst>
          </p:cNvPr>
          <p:cNvSpPr/>
          <p:nvPr/>
        </p:nvSpPr>
        <p:spPr bwMode="auto">
          <a:xfrm>
            <a:off x="4131376" y="3454780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5" grpId="0" animBg="1"/>
      <p:bldP spid="29" grpId="0" animBg="1"/>
      <p:bldP spid="30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3" grpId="0" animBg="1"/>
      <p:bldP spid="46" grpId="0" animBg="1"/>
      <p:bldP spid="48" grpId="0" animBg="1"/>
      <p:bldP spid="52" grpId="0" animBg="1"/>
      <p:bldP spid="64" grpId="0" animBg="1"/>
      <p:bldP spid="69" grpId="0" animBg="1"/>
      <p:bldP spid="76" grpId="0" animBg="1"/>
      <p:bldP spid="94" grpId="0" animBg="1"/>
      <p:bldP spid="72" grpId="0" animBg="1"/>
      <p:bldP spid="86" grpId="0" animBg="1"/>
      <p:bldP spid="88" grpId="0" animBg="1"/>
      <p:bldP spid="100" grpId="0" animBg="1"/>
      <p:bldP spid="10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8586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(pure virtual function)</a:t>
            </a:r>
            <a:endParaRPr lang="en-US" altLang="en-US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648414"/>
            <a:ext cx="79621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함수는 코드는 없고 형식만 존재함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Tx/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함수는 실행이 목적이 아니라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클래스가 구현해야 할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알려 주기 위함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 포함된 클래스는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(abstract class)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클래스는 객체를 생성할 수 없으나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 선언은 가능함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함수가 호출되면 동적 바인딩이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일어남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14" y="3327164"/>
            <a:ext cx="7858180" cy="325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5"/>
            <a:ext cx="8424936" cy="53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20513A7-06D7-ED0B-7089-2DEF20154A57}"/>
              </a:ext>
            </a:extLst>
          </p:cNvPr>
          <p:cNvSpPr/>
          <p:nvPr/>
        </p:nvSpPr>
        <p:spPr>
          <a:xfrm>
            <a:off x="790346" y="1196752"/>
            <a:ext cx="7551452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Abstract{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= 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Abstract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Derived: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Abstract{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순수 가상 함수 재정의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Abstract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Derived;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-&gt;f();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4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8023D8E-B98C-550C-628E-001DF8B18230}"/>
              </a:ext>
            </a:extLst>
          </p:cNvPr>
          <p:cNvSpPr/>
          <p:nvPr/>
        </p:nvSpPr>
        <p:spPr bwMode="auto">
          <a:xfrm>
            <a:off x="1743070" y="2276872"/>
            <a:ext cx="2143620" cy="2160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4B1AEC1-05BF-09DB-E965-91A17724F7B0}"/>
              </a:ext>
            </a:extLst>
          </p:cNvPr>
          <p:cNvSpPr/>
          <p:nvPr/>
        </p:nvSpPr>
        <p:spPr bwMode="auto">
          <a:xfrm>
            <a:off x="826916" y="1865926"/>
            <a:ext cx="3300512" cy="91500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8829174-1B9E-4EA8-5D4A-F4B39C691A72}"/>
              </a:ext>
            </a:extLst>
          </p:cNvPr>
          <p:cNvSpPr/>
          <p:nvPr/>
        </p:nvSpPr>
        <p:spPr bwMode="auto">
          <a:xfrm>
            <a:off x="1743070" y="3487830"/>
            <a:ext cx="4375868" cy="3012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39D3B83-BE6E-920A-033D-0399C819C916}"/>
              </a:ext>
            </a:extLst>
          </p:cNvPr>
          <p:cNvSpPr/>
          <p:nvPr/>
        </p:nvSpPr>
        <p:spPr bwMode="auto">
          <a:xfrm>
            <a:off x="1743070" y="4556550"/>
            <a:ext cx="2575668" cy="3012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299D120-C86E-111A-833B-3FAA72DEF5F3}"/>
              </a:ext>
            </a:extLst>
          </p:cNvPr>
          <p:cNvSpPr/>
          <p:nvPr/>
        </p:nvSpPr>
        <p:spPr bwMode="auto">
          <a:xfrm>
            <a:off x="1743070" y="5017113"/>
            <a:ext cx="847476" cy="251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3B89CFF-0717-CB06-5F3E-1795D8CE63F9}"/>
              </a:ext>
            </a:extLst>
          </p:cNvPr>
          <p:cNvCxnSpPr>
            <a:cxnSpLocks/>
            <a:stCxn id="24" idx="1"/>
            <a:endCxn id="13" idx="3"/>
          </p:cNvCxnSpPr>
          <p:nvPr/>
        </p:nvCxnSpPr>
        <p:spPr>
          <a:xfrm flipH="1" flipV="1">
            <a:off x="3886690" y="2384884"/>
            <a:ext cx="1290725" cy="6155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3337F9A-42C6-C263-AD40-136B26DF0414}"/>
              </a:ext>
            </a:extLst>
          </p:cNvPr>
          <p:cNvSpPr/>
          <p:nvPr/>
        </p:nvSpPr>
        <p:spPr bwMode="auto">
          <a:xfrm>
            <a:off x="5177415" y="2230674"/>
            <a:ext cx="148281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순수 가상 함수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클래스가 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5544B9E-4410-E12E-3DAB-1686E01E3BBA}"/>
              </a:ext>
            </a:extLst>
          </p:cNvPr>
          <p:cNvSpPr/>
          <p:nvPr/>
        </p:nvSpPr>
        <p:spPr bwMode="auto">
          <a:xfrm>
            <a:off x="6550986" y="3169115"/>
            <a:ext cx="16214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순수 가상 </a:t>
            </a: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E7E6CF27-4EA7-7E89-012C-F0AD350EA51D}"/>
              </a:ext>
            </a:extLst>
          </p:cNvPr>
          <p:cNvCxnSpPr>
            <a:cxnSpLocks/>
            <a:stCxn id="34" idx="1"/>
            <a:endCxn id="18" idx="3"/>
          </p:cNvCxnSpPr>
          <p:nvPr/>
        </p:nvCxnSpPr>
        <p:spPr>
          <a:xfrm flipH="1">
            <a:off x="4318738" y="4700983"/>
            <a:ext cx="310190" cy="61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AA2E172-260D-0C60-F8EB-BD770E9C61CD}"/>
              </a:ext>
            </a:extLst>
          </p:cNvPr>
          <p:cNvSpPr/>
          <p:nvPr/>
        </p:nvSpPr>
        <p:spPr bwMode="auto">
          <a:xfrm>
            <a:off x="4628928" y="4250538"/>
            <a:ext cx="3543472" cy="90088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가리킴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:upcast</a:t>
            </a:r>
          </a:p>
          <a:p>
            <a:pPr algn="just">
              <a:buNone/>
            </a:pP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new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Abstract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Abstract A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선언하면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에러가 발생함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추상 클래스는 객체를 생성할 수 없음</a:t>
            </a:r>
            <a:endParaRPr kumimoji="0" lang="en-US" altLang="ko-KR" sz="105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3233F98-36B5-A183-15D6-4778E2163EC4}"/>
              </a:ext>
            </a:extLst>
          </p:cNvPr>
          <p:cNvSpPr/>
          <p:nvPr/>
        </p:nvSpPr>
        <p:spPr bwMode="auto">
          <a:xfrm>
            <a:off x="4614733" y="5342757"/>
            <a:ext cx="26847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  <a:endParaRPr kumimoji="0" lang="en-US" altLang="ko-KR" sz="110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50C0F57C-C66E-AD45-610F-A217A686A1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983820" y="3777159"/>
            <a:ext cx="1531578" cy="13208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EFF59F2F-3B16-67AD-CE9E-A0DA6801131A}"/>
              </a:ext>
            </a:extLst>
          </p:cNvPr>
          <p:cNvCxnSpPr>
            <a:cxnSpLocks/>
          </p:cNvCxnSpPr>
          <p:nvPr/>
        </p:nvCxnSpPr>
        <p:spPr bwMode="auto">
          <a:xfrm flipV="1">
            <a:off x="1983821" y="3362502"/>
            <a:ext cx="1474675" cy="17354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타원 45">
            <a:extLst>
              <a:ext uri="{FF2B5EF4-FFF2-40B4-BE49-F238E27FC236}">
                <a16:creationId xmlns:a16="http://schemas.microsoft.com/office/drawing/2014/main" id="{0B6EB809-44E3-2A37-A056-35943C87F944}"/>
              </a:ext>
            </a:extLst>
          </p:cNvPr>
          <p:cNvSpPr/>
          <p:nvPr/>
        </p:nvSpPr>
        <p:spPr bwMode="auto">
          <a:xfrm>
            <a:off x="2908200" y="4099181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612CD77E-4D70-F3AB-809B-A5D8AFEED71D}"/>
              </a:ext>
            </a:extLst>
          </p:cNvPr>
          <p:cNvCxnSpPr>
            <a:cxnSpLocks/>
          </p:cNvCxnSpPr>
          <p:nvPr/>
        </p:nvCxnSpPr>
        <p:spPr bwMode="auto">
          <a:xfrm rot="1800000" flipV="1">
            <a:off x="2708764" y="3955267"/>
            <a:ext cx="175749" cy="1757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F3A85143-80E8-5BDC-CBCD-779A1D015E09}"/>
              </a:ext>
            </a:extLst>
          </p:cNvPr>
          <p:cNvCxnSpPr>
            <a:cxnSpLocks/>
          </p:cNvCxnSpPr>
          <p:nvPr/>
        </p:nvCxnSpPr>
        <p:spPr bwMode="auto">
          <a:xfrm rot="1800000" flipH="1" flipV="1">
            <a:off x="2717477" y="3961666"/>
            <a:ext cx="162761" cy="162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491C0C76-6BB6-69DD-277F-9E947CE224AA}"/>
              </a:ext>
            </a:extLst>
          </p:cNvPr>
          <p:cNvGrpSpPr/>
          <p:nvPr/>
        </p:nvGrpSpPr>
        <p:grpSpPr>
          <a:xfrm>
            <a:off x="2970681" y="2484618"/>
            <a:ext cx="500583" cy="869150"/>
            <a:chOff x="2962443" y="2509332"/>
            <a:chExt cx="500583" cy="715224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21AA2B67-92AA-7793-B997-ED1354249E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67062" y="2509332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0" name="직선 연결선 49">
              <a:extLst>
                <a:ext uri="{FF2B5EF4-FFF2-40B4-BE49-F238E27FC236}">
                  <a16:creationId xmlns:a16="http://schemas.microsoft.com/office/drawing/2014/main" id="{5FD3DBE0-A192-ED2D-9B4E-1C0E4B453E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62443" y="2735641"/>
              <a:ext cx="500583" cy="569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화살표 연결선 50">
              <a:extLst>
                <a:ext uri="{FF2B5EF4-FFF2-40B4-BE49-F238E27FC236}">
                  <a16:creationId xmlns:a16="http://schemas.microsoft.com/office/drawing/2014/main" id="{A01FC30B-1913-2387-810C-AD807895ED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54928" y="2733100"/>
              <a:ext cx="0" cy="49145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877811B2-C56B-8D43-FFB9-2D0B7E27DC91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10800000">
            <a:off x="2590543" y="5151427"/>
            <a:ext cx="2024191" cy="32245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1E1B0504-62B3-66FF-66A0-E1ED6990C99C}"/>
              </a:ext>
            </a:extLst>
          </p:cNvPr>
          <p:cNvCxnSpPr>
            <a:cxnSpLocks/>
            <a:stCxn id="30" idx="1"/>
            <a:endCxn id="16" idx="0"/>
          </p:cNvCxnSpPr>
          <p:nvPr/>
        </p:nvCxnSpPr>
        <p:spPr bwMode="auto">
          <a:xfrm rot="10800000" flipV="1">
            <a:off x="3931004" y="3300240"/>
            <a:ext cx="2619982" cy="18758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A2D57F2-A5DC-4890-87B3-E0BA9077E596}"/>
              </a:ext>
            </a:extLst>
          </p:cNvPr>
          <p:cNvSpPr/>
          <p:nvPr/>
        </p:nvSpPr>
        <p:spPr bwMode="auto">
          <a:xfrm>
            <a:off x="5321362" y="1597367"/>
            <a:ext cx="17215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814E820F-1DC4-4DE0-85D2-FA745D19EF15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116376" y="1728493"/>
            <a:ext cx="1213225" cy="2094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ED52BA0-4BA5-4224-871C-FF1AE53012DF}"/>
              </a:ext>
            </a:extLst>
          </p:cNvPr>
          <p:cNvSpPr/>
          <p:nvPr/>
        </p:nvSpPr>
        <p:spPr bwMode="auto">
          <a:xfrm>
            <a:off x="827584" y="2852935"/>
            <a:ext cx="5399740" cy="11927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802C4EB-FFB1-4DB1-939F-8DACFCC1B777}"/>
              </a:ext>
            </a:extLst>
          </p:cNvPr>
          <p:cNvSpPr/>
          <p:nvPr/>
        </p:nvSpPr>
        <p:spPr bwMode="auto">
          <a:xfrm>
            <a:off x="2027005" y="2940280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4CBF373A-7E72-4540-9955-6D54372A8496}"/>
              </a:ext>
            </a:extLst>
          </p:cNvPr>
          <p:cNvCxnSpPr>
            <a:cxnSpLocks/>
          </p:cNvCxnSpPr>
          <p:nvPr/>
        </p:nvCxnSpPr>
        <p:spPr>
          <a:xfrm flipH="1">
            <a:off x="2590542" y="2931546"/>
            <a:ext cx="3947097" cy="224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7A6B4D4-CFFF-4CE9-BBBB-CF7D138A35DB}"/>
              </a:ext>
            </a:extLst>
          </p:cNvPr>
          <p:cNvSpPr/>
          <p:nvPr/>
        </p:nvSpPr>
        <p:spPr bwMode="auto">
          <a:xfrm>
            <a:off x="6537639" y="2825134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53FDE067-4CD4-4350-B25E-C92AED8F9541}"/>
              </a:ext>
            </a:extLst>
          </p:cNvPr>
          <p:cNvSpPr/>
          <p:nvPr/>
        </p:nvSpPr>
        <p:spPr bwMode="auto">
          <a:xfrm>
            <a:off x="6569076" y="3592511"/>
            <a:ext cx="16214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Derived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A1B37C7E-66C4-4C84-B2B4-33375426807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227325" y="3536047"/>
            <a:ext cx="349993" cy="18759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8" grpId="0" animBg="1"/>
      <p:bldP spid="20" grpId="0" animBg="1"/>
      <p:bldP spid="24" grpId="0" animBg="1"/>
      <p:bldP spid="30" grpId="0" animBg="1"/>
      <p:bldP spid="34" grpId="0" animBg="1"/>
      <p:bldP spid="40" grpId="0" animBg="1"/>
      <p:bldP spid="46" grpId="0" animBg="1"/>
      <p:bldP spid="32" grpId="0" animBg="1"/>
      <p:bldP spid="39" grpId="0" animBg="1"/>
      <p:bldP spid="41" grpId="0" animBg="1"/>
      <p:bldP spid="43" grpId="0" animBg="1"/>
      <p:bldP spid="5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(destructor)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(destructor)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객체 지향 프로그래밍에서 객체가 없어질 때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마무리 작업을 담당하는 역할을 함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소멸자는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소멸될 때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 종료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동적메모리 반납</a:t>
            </a:r>
            <a:r>
              <a:rPr lang="en-US" altLang="ko-KR" sz="18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8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자동적으로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호출되어 짐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48883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021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22386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2)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선언할 때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클래스를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virtual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번만 상속되기 때문에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컴파일 에러가 발생하지 않음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E226524-72BC-4D80-8E2C-E7FED1226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628" y="2332823"/>
            <a:ext cx="6696744" cy="420196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912767" cy="432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059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8586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lang="en-US" altLang="en-US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24615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 베이스 클래스의 포인터를 사용        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하여 객체 포인터를 생성하게 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 베이스 클래스의 소멸자만       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호출되지 않음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Tx/>
              <a:buAutoNum type="arabicParenR"/>
            </a:pP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799288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09" y="1124744"/>
            <a:ext cx="8208912" cy="552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9715936-007E-3E1C-8411-7F6D62CB5048}"/>
              </a:ext>
            </a:extLst>
          </p:cNvPr>
          <p:cNvSpPr/>
          <p:nvPr/>
        </p:nvSpPr>
        <p:spPr>
          <a:xfrm>
            <a:off x="790346" y="1196752"/>
            <a:ext cx="759807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Base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EFD7764-2615-5CE7-492A-370B7CB3DEB5}"/>
              </a:ext>
            </a:extLst>
          </p:cNvPr>
          <p:cNvSpPr/>
          <p:nvPr/>
        </p:nvSpPr>
        <p:spPr bwMode="auto">
          <a:xfrm>
            <a:off x="1724632" y="2231890"/>
            <a:ext cx="4792057" cy="25925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87BD1B4-D296-D1C1-FBE6-E00F1149ACBE}"/>
              </a:ext>
            </a:extLst>
          </p:cNvPr>
          <p:cNvSpPr/>
          <p:nvPr/>
        </p:nvSpPr>
        <p:spPr bwMode="auto">
          <a:xfrm>
            <a:off x="1732329" y="3739452"/>
            <a:ext cx="4530617" cy="2656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0D40DA3-21C3-EE18-ED58-9FB7117DF853}"/>
              </a:ext>
            </a:extLst>
          </p:cNvPr>
          <p:cNvSpPr/>
          <p:nvPr/>
        </p:nvSpPr>
        <p:spPr bwMode="auto">
          <a:xfrm>
            <a:off x="1732330" y="4005063"/>
            <a:ext cx="4530624" cy="2498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D945644B-561E-7C6C-7552-5D567657C765}"/>
              </a:ext>
            </a:extLst>
          </p:cNvPr>
          <p:cNvSpPr/>
          <p:nvPr/>
        </p:nvSpPr>
        <p:spPr bwMode="auto">
          <a:xfrm>
            <a:off x="1732330" y="5065791"/>
            <a:ext cx="2082352" cy="2626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868D9B8-C395-087E-3FE7-028FB4FABABB}"/>
              </a:ext>
            </a:extLst>
          </p:cNvPr>
          <p:cNvSpPr/>
          <p:nvPr/>
        </p:nvSpPr>
        <p:spPr bwMode="auto">
          <a:xfrm>
            <a:off x="1732330" y="5494191"/>
            <a:ext cx="1002232" cy="2626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99B92AA3-57CE-BA86-87FE-F245CB8A29F5}"/>
              </a:ext>
            </a:extLst>
          </p:cNvPr>
          <p:cNvSpPr/>
          <p:nvPr/>
        </p:nvSpPr>
        <p:spPr bwMode="auto">
          <a:xfrm>
            <a:off x="5614882" y="1475452"/>
            <a:ext cx="16934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49B5180-C1E4-A7D5-0464-3544E481FB63}"/>
              </a:ext>
            </a:extLst>
          </p:cNvPr>
          <p:cNvSpPr/>
          <p:nvPr/>
        </p:nvSpPr>
        <p:spPr bwMode="auto">
          <a:xfrm>
            <a:off x="7308304" y="3465425"/>
            <a:ext cx="15841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07DC127F-8D65-E0A2-EA50-7EC189CA3D95}"/>
              </a:ext>
            </a:extLst>
          </p:cNvPr>
          <p:cNvSpPr/>
          <p:nvPr/>
        </p:nvSpPr>
        <p:spPr bwMode="auto">
          <a:xfrm>
            <a:off x="7308304" y="4027121"/>
            <a:ext cx="15841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00B29C2-9A4C-0B76-3A7E-B16AE5D452D7}"/>
              </a:ext>
            </a:extLst>
          </p:cNvPr>
          <p:cNvCxnSpPr>
            <a:cxnSpLocks/>
            <a:stCxn id="31" idx="1"/>
            <a:endCxn id="19" idx="3"/>
          </p:cNvCxnSpPr>
          <p:nvPr/>
        </p:nvCxnSpPr>
        <p:spPr>
          <a:xfrm flipH="1">
            <a:off x="3814682" y="5185036"/>
            <a:ext cx="553644" cy="120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6A0BCCB-8E8C-83AD-7093-F76BDAC20A38}"/>
              </a:ext>
            </a:extLst>
          </p:cNvPr>
          <p:cNvSpPr/>
          <p:nvPr/>
        </p:nvSpPr>
        <p:spPr bwMode="auto">
          <a:xfrm>
            <a:off x="4368326" y="4799994"/>
            <a:ext cx="3399979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1292C92-DDD8-3525-1B3A-66AC755CE600}"/>
              </a:ext>
            </a:extLst>
          </p:cNvPr>
          <p:cNvSpPr/>
          <p:nvPr/>
        </p:nvSpPr>
        <p:spPr bwMode="auto">
          <a:xfrm>
            <a:off x="4356818" y="5709110"/>
            <a:ext cx="365004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Parent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포인터 이므로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제거 될 때에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Parent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소멸자는 호출되지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1F9D92B-9E0B-C973-306A-D640DFC7E2CF}"/>
              </a:ext>
            </a:extLst>
          </p:cNvPr>
          <p:cNvGrpSpPr/>
          <p:nvPr/>
        </p:nvGrpSpPr>
        <p:grpSpPr>
          <a:xfrm>
            <a:off x="1744927" y="3746431"/>
            <a:ext cx="861675" cy="1374496"/>
            <a:chOff x="1744927" y="3746431"/>
            <a:chExt cx="861675" cy="1374496"/>
          </a:xfrm>
        </p:grpSpPr>
        <p:cxnSp>
          <p:nvCxnSpPr>
            <p:cNvPr id="25" name="직선 화살표 연결선 24">
              <a:extLst>
                <a:ext uri="{FF2B5EF4-FFF2-40B4-BE49-F238E27FC236}">
                  <a16:creationId xmlns:a16="http://schemas.microsoft.com/office/drawing/2014/main" id="{28035636-1E94-89FD-92EA-54F50CCCE51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744927" y="3746431"/>
              <a:ext cx="861675" cy="13744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E40DC9EC-D49E-4511-1A50-786E00C2C3F4}"/>
                </a:ext>
              </a:extLst>
            </p:cNvPr>
            <p:cNvSpPr/>
            <p:nvPr/>
          </p:nvSpPr>
          <p:spPr bwMode="auto">
            <a:xfrm>
              <a:off x="2206680" y="4558366"/>
              <a:ext cx="217165" cy="217165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FD36828F-1E34-5FBE-4A69-3DE10DFA95EF}"/>
              </a:ext>
            </a:extLst>
          </p:cNvPr>
          <p:cNvGrpSpPr/>
          <p:nvPr/>
        </p:nvGrpSpPr>
        <p:grpSpPr>
          <a:xfrm>
            <a:off x="2606603" y="3550988"/>
            <a:ext cx="1341854" cy="1565119"/>
            <a:chOff x="2606602" y="3376778"/>
            <a:chExt cx="1341855" cy="1739329"/>
          </a:xfrm>
        </p:grpSpPr>
        <p:cxnSp>
          <p:nvCxnSpPr>
            <p:cNvPr id="34" name="직선 화살표 연결선 33">
              <a:extLst>
                <a:ext uri="{FF2B5EF4-FFF2-40B4-BE49-F238E27FC236}">
                  <a16:creationId xmlns:a16="http://schemas.microsoft.com/office/drawing/2014/main" id="{3E6CCA3F-29D5-2603-C7DB-04DCE76D118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06602" y="3376778"/>
              <a:ext cx="1341855" cy="173932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7FCA95A0-0F4A-2322-F45E-4A74A9862D59}"/>
                </a:ext>
              </a:extLst>
            </p:cNvPr>
            <p:cNvSpPr/>
            <p:nvPr/>
          </p:nvSpPr>
          <p:spPr bwMode="auto">
            <a:xfrm>
              <a:off x="2896043" y="4472274"/>
              <a:ext cx="220461" cy="252755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BF1354E-6CBF-BB90-4FE4-23F29901F424}"/>
              </a:ext>
            </a:extLst>
          </p:cNvPr>
          <p:cNvGrpSpPr/>
          <p:nvPr/>
        </p:nvGrpSpPr>
        <p:grpSpPr>
          <a:xfrm>
            <a:off x="2506460" y="4216746"/>
            <a:ext cx="1341854" cy="1315671"/>
            <a:chOff x="2446530" y="4216746"/>
            <a:chExt cx="1401784" cy="1372494"/>
          </a:xfrm>
        </p:grpSpPr>
        <p:cxnSp>
          <p:nvCxnSpPr>
            <p:cNvPr id="38" name="직선 화살표 연결선 37">
              <a:extLst>
                <a:ext uri="{FF2B5EF4-FFF2-40B4-BE49-F238E27FC236}">
                  <a16:creationId xmlns:a16="http://schemas.microsoft.com/office/drawing/2014/main" id="{BCD161E0-B891-C1C3-BCE4-8AB8D8E3D5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46530" y="4216746"/>
              <a:ext cx="1401784" cy="137249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260EEC51-AAFC-8ED9-E56E-6E9652F3B4ED}"/>
                </a:ext>
              </a:extLst>
            </p:cNvPr>
            <p:cNvCxnSpPr>
              <a:cxnSpLocks/>
            </p:cNvCxnSpPr>
            <p:nvPr/>
          </p:nvCxnSpPr>
          <p:spPr bwMode="auto">
            <a:xfrm rot="1800000" flipV="1">
              <a:off x="3288738" y="4598375"/>
              <a:ext cx="175749" cy="17574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직선 연결선 40">
              <a:extLst>
                <a:ext uri="{FF2B5EF4-FFF2-40B4-BE49-F238E27FC236}">
                  <a16:creationId xmlns:a16="http://schemas.microsoft.com/office/drawing/2014/main" id="{12A91906-8B3B-CEBC-50B3-1BE778086694}"/>
                </a:ext>
              </a:extLst>
            </p:cNvPr>
            <p:cNvCxnSpPr>
              <a:cxnSpLocks/>
            </p:cNvCxnSpPr>
            <p:nvPr/>
          </p:nvCxnSpPr>
          <p:spPr bwMode="auto">
            <a:xfrm rot="1800000" flipH="1" flipV="1">
              <a:off x="3297451" y="4604774"/>
              <a:ext cx="162761" cy="1627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F17EB3A9-3018-5F9D-DC82-6945709B0483}"/>
              </a:ext>
            </a:extLst>
          </p:cNvPr>
          <p:cNvGrpSpPr/>
          <p:nvPr/>
        </p:nvGrpSpPr>
        <p:grpSpPr>
          <a:xfrm>
            <a:off x="3476621" y="2491142"/>
            <a:ext cx="456952" cy="1080690"/>
            <a:chOff x="3476620" y="2729040"/>
            <a:chExt cx="471837" cy="642109"/>
          </a:xfrm>
        </p:grpSpPr>
        <p:cxnSp>
          <p:nvCxnSpPr>
            <p:cNvPr id="42" name="직선 연결선 41">
              <a:extLst>
                <a:ext uri="{FF2B5EF4-FFF2-40B4-BE49-F238E27FC236}">
                  <a16:creationId xmlns:a16="http://schemas.microsoft.com/office/drawing/2014/main" id="{27367F6E-023D-341E-EA6D-E187E93E6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729040"/>
              <a:ext cx="0" cy="20753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55C4DBFF-25D8-B054-2D45-5BFB6BFEB6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936573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4" name="직선 화살표 연결선 43">
              <a:extLst>
                <a:ext uri="{FF2B5EF4-FFF2-40B4-BE49-F238E27FC236}">
                  <a16:creationId xmlns:a16="http://schemas.microsoft.com/office/drawing/2014/main" id="{5397DE18-3026-5AA5-B6C6-17983B3E2A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48457" y="2936573"/>
              <a:ext cx="0" cy="43457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DC36F4A5-C3F2-AC94-B2F6-D4078CBFA50E}"/>
              </a:ext>
            </a:extLst>
          </p:cNvPr>
          <p:cNvCxnSpPr>
            <a:cxnSpLocks/>
            <a:stCxn id="37" idx="1"/>
            <a:endCxn id="20" idx="3"/>
          </p:cNvCxnSpPr>
          <p:nvPr/>
        </p:nvCxnSpPr>
        <p:spPr bwMode="auto">
          <a:xfrm rot="10800000">
            <a:off x="2734562" y="5625526"/>
            <a:ext cx="1622256" cy="3839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79D48851-A1B5-6BDB-5682-1763901AC1F3}"/>
              </a:ext>
            </a:extLst>
          </p:cNvPr>
          <p:cNvCxnSpPr>
            <a:cxnSpLocks/>
            <a:stCxn id="22" idx="1"/>
            <a:endCxn id="14" idx="0"/>
          </p:cNvCxnSpPr>
          <p:nvPr/>
        </p:nvCxnSpPr>
        <p:spPr bwMode="auto">
          <a:xfrm rot="10800000" flipV="1">
            <a:off x="4120662" y="1606578"/>
            <a:ext cx="1494221" cy="6253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85FF148C-0491-93EB-89A3-CF3609345D8E}"/>
              </a:ext>
            </a:extLst>
          </p:cNvPr>
          <p:cNvCxnSpPr>
            <a:cxnSpLocks/>
            <a:stCxn id="24" idx="2"/>
            <a:endCxn id="16" idx="3"/>
          </p:cNvCxnSpPr>
          <p:nvPr/>
        </p:nvCxnSpPr>
        <p:spPr bwMode="auto">
          <a:xfrm rot="5400000">
            <a:off x="7109379" y="2881244"/>
            <a:ext cx="144581" cy="183744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9D15AFB4-35CD-40E9-A207-6EA0AFF47612}"/>
              </a:ext>
            </a:extLst>
          </p:cNvPr>
          <p:cNvSpPr/>
          <p:nvPr/>
        </p:nvSpPr>
        <p:spPr bwMode="auto">
          <a:xfrm>
            <a:off x="826915" y="1821288"/>
            <a:ext cx="5977331" cy="1162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310247E1-0CD3-47A5-9657-333D3294D223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6772844" y="2243029"/>
            <a:ext cx="573538" cy="14619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019A3FE7-6F40-4BAB-9BEF-10874075DEC1}"/>
              </a:ext>
            </a:extLst>
          </p:cNvPr>
          <p:cNvSpPr/>
          <p:nvPr/>
        </p:nvSpPr>
        <p:spPr bwMode="auto">
          <a:xfrm>
            <a:off x="7338703" y="2090602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Parent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C3C3169-D772-4DAD-B41C-6F0565C3BC6A}"/>
              </a:ext>
            </a:extLst>
          </p:cNvPr>
          <p:cNvSpPr/>
          <p:nvPr/>
        </p:nvSpPr>
        <p:spPr bwMode="auto">
          <a:xfrm>
            <a:off x="827584" y="3105727"/>
            <a:ext cx="5977331" cy="13379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6E00BC44-2539-465E-99AA-6306EEA662A7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6783526" y="3087297"/>
            <a:ext cx="573538" cy="14619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4B6232B1-8D1B-40A3-B66D-A935CE1EF780}"/>
              </a:ext>
            </a:extLst>
          </p:cNvPr>
          <p:cNvSpPr/>
          <p:nvPr/>
        </p:nvSpPr>
        <p:spPr bwMode="auto">
          <a:xfrm>
            <a:off x="7363098" y="2974601"/>
            <a:ext cx="13691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Son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A689085A-B447-44F8-A685-75AA09D72E52}"/>
              </a:ext>
            </a:extLst>
          </p:cNvPr>
          <p:cNvSpPr/>
          <p:nvPr/>
        </p:nvSpPr>
        <p:spPr bwMode="auto">
          <a:xfrm>
            <a:off x="1693236" y="3155440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4AC06007-5F44-49AD-8DE4-034AA3F4B67B}"/>
              </a:ext>
            </a:extLst>
          </p:cNvPr>
          <p:cNvCxnSpPr>
            <a:cxnSpLocks/>
          </p:cNvCxnSpPr>
          <p:nvPr/>
        </p:nvCxnSpPr>
        <p:spPr>
          <a:xfrm flipH="1" flipV="1">
            <a:off x="2234743" y="3345872"/>
            <a:ext cx="2632295" cy="490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C88E3C-5883-459B-AD52-B62DF369AF21}"/>
              </a:ext>
            </a:extLst>
          </p:cNvPr>
          <p:cNvSpPr/>
          <p:nvPr/>
        </p:nvSpPr>
        <p:spPr bwMode="auto">
          <a:xfrm>
            <a:off x="4868937" y="3236579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F8F6F841-94E8-4D6E-9EB7-B9916A2AED4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253786" y="4135518"/>
            <a:ext cx="1054519" cy="127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98BA1F7-B958-4DA5-9316-7131DD8B9821}"/>
              </a:ext>
            </a:extLst>
          </p:cNvPr>
          <p:cNvSpPr/>
          <p:nvPr/>
        </p:nvSpPr>
        <p:spPr bwMode="auto">
          <a:xfrm>
            <a:off x="1724632" y="2509572"/>
            <a:ext cx="4935600" cy="25163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CD036522-D19A-412C-BD8F-31C411B8B8BC}"/>
              </a:ext>
            </a:extLst>
          </p:cNvPr>
          <p:cNvGrpSpPr/>
          <p:nvPr/>
        </p:nvGrpSpPr>
        <p:grpSpPr>
          <a:xfrm flipH="1">
            <a:off x="2504383" y="3567160"/>
            <a:ext cx="389820" cy="2019002"/>
            <a:chOff x="1744927" y="3746431"/>
            <a:chExt cx="861675" cy="1374496"/>
          </a:xfrm>
        </p:grpSpPr>
        <p:cxnSp>
          <p:nvCxnSpPr>
            <p:cNvPr id="65" name="직선 화살표 연결선 64">
              <a:extLst>
                <a:ext uri="{FF2B5EF4-FFF2-40B4-BE49-F238E27FC236}">
                  <a16:creationId xmlns:a16="http://schemas.microsoft.com/office/drawing/2014/main" id="{0B180A26-57A4-4ECB-A8E2-A97219050E1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744927" y="3746431"/>
              <a:ext cx="861675" cy="13744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66" name="타원 65">
              <a:extLst>
                <a:ext uri="{FF2B5EF4-FFF2-40B4-BE49-F238E27FC236}">
                  <a16:creationId xmlns:a16="http://schemas.microsoft.com/office/drawing/2014/main" id="{6A0A8680-62A1-447C-B67C-D5369F2DE747}"/>
                </a:ext>
              </a:extLst>
            </p:cNvPr>
            <p:cNvSpPr/>
            <p:nvPr/>
          </p:nvSpPr>
          <p:spPr bwMode="auto">
            <a:xfrm>
              <a:off x="1964258" y="4412258"/>
              <a:ext cx="528570" cy="167240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8050387A-79A5-4071-9A9D-D314253EF11A}"/>
              </a:ext>
            </a:extLst>
          </p:cNvPr>
          <p:cNvSpPr/>
          <p:nvPr/>
        </p:nvSpPr>
        <p:spPr bwMode="auto">
          <a:xfrm>
            <a:off x="7354709" y="2492896"/>
            <a:ext cx="168131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36A250F3-465C-4762-94ED-5158115E4F44}"/>
              </a:ext>
            </a:extLst>
          </p:cNvPr>
          <p:cNvCxnSpPr>
            <a:cxnSpLocks/>
            <a:stCxn id="69" idx="1"/>
            <a:endCxn id="63" idx="3"/>
          </p:cNvCxnSpPr>
          <p:nvPr/>
        </p:nvCxnSpPr>
        <p:spPr bwMode="auto">
          <a:xfrm rot="10800000" flipV="1">
            <a:off x="6660233" y="2624021"/>
            <a:ext cx="694477" cy="1136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89F9B34B-3AD0-4E05-A6A3-9551C00F128D}"/>
              </a:ext>
            </a:extLst>
          </p:cNvPr>
          <p:cNvGrpSpPr/>
          <p:nvPr/>
        </p:nvGrpSpPr>
        <p:grpSpPr>
          <a:xfrm>
            <a:off x="2582326" y="2750109"/>
            <a:ext cx="310409" cy="823611"/>
            <a:chOff x="3476620" y="2729040"/>
            <a:chExt cx="471837" cy="642109"/>
          </a:xfrm>
        </p:grpSpPr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40EA410C-6516-4AE3-A020-408F3B989E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729040"/>
              <a:ext cx="0" cy="20753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id="{883B7ED9-9D66-4A9A-BBA2-EC47526A6D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936573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1" name="직선 화살표 연결선 60">
              <a:extLst>
                <a:ext uri="{FF2B5EF4-FFF2-40B4-BE49-F238E27FC236}">
                  <a16:creationId xmlns:a16="http://schemas.microsoft.com/office/drawing/2014/main" id="{648F06E1-C675-49BF-8E57-D13007E3E7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48457" y="2936573"/>
              <a:ext cx="0" cy="43457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7" grpId="0" animBg="1"/>
      <p:bldP spid="31" grpId="0" animBg="1"/>
      <p:bldP spid="37" grpId="0" animBg="1"/>
      <p:bldP spid="48" grpId="0" animBg="1"/>
      <p:bldP spid="50" grpId="0" animBg="1"/>
      <p:bldP spid="51" grpId="0" animBg="1"/>
      <p:bldP spid="53" grpId="0" animBg="1"/>
      <p:bldP spid="54" grpId="0" animBg="1"/>
      <p:bldP spid="56" grpId="0" animBg="1"/>
      <p:bldP spid="63" grpId="0" animBg="1"/>
      <p:bldP spid="6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806489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26876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가상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정의하면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 동적 바인딩에 의하여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베이스 클래스에서 상속된 가상 </a:t>
            </a:r>
            <a:r>
              <a:rPr lang="ko-KR" altLang="en-US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무시되어 파생 클래스의 </a:t>
            </a:r>
            <a:r>
              <a:rPr lang="ko-KR" altLang="en-US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b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 호출된 후에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소멸자가 호출됨</a:t>
            </a:r>
            <a:endParaRPr lang="en-US" altLang="ko-KR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8D33D43-E693-7A17-6AA8-2ECFCC2D8D19}"/>
              </a:ext>
            </a:extLst>
          </p:cNvPr>
          <p:cNvSpPr/>
          <p:nvPr/>
        </p:nvSpPr>
        <p:spPr>
          <a:xfrm>
            <a:off x="825116" y="2465641"/>
            <a:ext cx="7419292" cy="40117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6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  <a:endParaRPr lang="en-US" altLang="ko-KR" sz="16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~Son(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 *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</a:p>
          <a:p>
            <a:pPr marR="0" algn="l" rtl="0"/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524E395-CAEC-25F4-7145-516E9A44659E}"/>
              </a:ext>
            </a:extLst>
          </p:cNvPr>
          <p:cNvSpPr/>
          <p:nvPr/>
        </p:nvSpPr>
        <p:spPr bwMode="auto">
          <a:xfrm>
            <a:off x="1798458" y="3251648"/>
            <a:ext cx="6301934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08A9803-3E4B-51CB-01E3-2C8F5ADDEEDD}"/>
              </a:ext>
            </a:extLst>
          </p:cNvPr>
          <p:cNvSpPr/>
          <p:nvPr/>
        </p:nvSpPr>
        <p:spPr bwMode="auto">
          <a:xfrm>
            <a:off x="897124" y="5949280"/>
            <a:ext cx="2306724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67D03EC-5594-5938-0C3B-32DEC9CF7E35}"/>
              </a:ext>
            </a:extLst>
          </p:cNvPr>
          <p:cNvSpPr/>
          <p:nvPr/>
        </p:nvSpPr>
        <p:spPr bwMode="auto">
          <a:xfrm>
            <a:off x="897124" y="6203977"/>
            <a:ext cx="1082588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CD8E0790-B9C1-A307-D1A3-25C2B531F7D1}"/>
              </a:ext>
            </a:extLst>
          </p:cNvPr>
          <p:cNvSpPr/>
          <p:nvPr/>
        </p:nvSpPr>
        <p:spPr bwMode="auto">
          <a:xfrm>
            <a:off x="1798458" y="4979840"/>
            <a:ext cx="685310" cy="2493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91BD984-D44D-B012-D7CC-D18F77FB76D0}"/>
              </a:ext>
            </a:extLst>
          </p:cNvPr>
          <p:cNvSpPr/>
          <p:nvPr/>
        </p:nvSpPr>
        <p:spPr bwMode="auto">
          <a:xfrm>
            <a:off x="3407024" y="2680880"/>
            <a:ext cx="32532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소멸자를 가상 소멸자로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F3CCA7AB-F7C5-C6F7-533C-BAFCC8B834B3}"/>
              </a:ext>
            </a:extLst>
          </p:cNvPr>
          <p:cNvCxnSpPr>
            <a:cxnSpLocks/>
            <a:stCxn id="23" idx="0"/>
            <a:endCxn id="2" idx="4"/>
          </p:cNvCxnSpPr>
          <p:nvPr/>
        </p:nvCxnSpPr>
        <p:spPr>
          <a:xfrm flipV="1">
            <a:off x="2134977" y="5229200"/>
            <a:ext cx="6136" cy="2403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C70C361-CCB3-86E7-D09D-5A290AA0805F}"/>
              </a:ext>
            </a:extLst>
          </p:cNvPr>
          <p:cNvSpPr/>
          <p:nvPr/>
        </p:nvSpPr>
        <p:spPr bwMode="auto">
          <a:xfrm>
            <a:off x="1711313" y="5469594"/>
            <a:ext cx="8473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생략 가능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29F90F9-1110-D4DF-8C29-B7734803C99A}"/>
              </a:ext>
            </a:extLst>
          </p:cNvPr>
          <p:cNvSpPr/>
          <p:nvPr/>
        </p:nvSpPr>
        <p:spPr bwMode="auto">
          <a:xfrm>
            <a:off x="4709190" y="3680777"/>
            <a:ext cx="3391202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3A5299B-AC81-220F-CD8E-E1838B7183D7}"/>
              </a:ext>
            </a:extLst>
          </p:cNvPr>
          <p:cNvSpPr/>
          <p:nvPr/>
        </p:nvSpPr>
        <p:spPr bwMode="auto">
          <a:xfrm>
            <a:off x="3814774" y="5489786"/>
            <a:ext cx="432048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바인딩에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베이스 클래스에서 상속된 가상 소멸자는 무시되어 파생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호출된 후에 베이스 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4ED75FB9-379D-72AD-B853-32953F024EF3}"/>
              </a:ext>
            </a:extLst>
          </p:cNvPr>
          <p:cNvCxnSpPr>
            <a:cxnSpLocks/>
            <a:stCxn id="20" idx="1"/>
            <a:endCxn id="13" idx="1"/>
          </p:cNvCxnSpPr>
          <p:nvPr/>
        </p:nvCxnSpPr>
        <p:spPr bwMode="auto">
          <a:xfrm rot="10800000" flipV="1">
            <a:off x="1798458" y="2812006"/>
            <a:ext cx="1608566" cy="564322"/>
          </a:xfrm>
          <a:prstGeom prst="bentConnector3">
            <a:avLst>
              <a:gd name="adj1" fmla="val 114211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  <a:stCxn id="27" idx="1"/>
            <a:endCxn id="15" idx="3"/>
          </p:cNvCxnSpPr>
          <p:nvPr/>
        </p:nvCxnSpPr>
        <p:spPr bwMode="auto">
          <a:xfrm rot="10800000" flipV="1">
            <a:off x="3203848" y="4065818"/>
            <a:ext cx="1505342" cy="2008141"/>
          </a:xfrm>
          <a:prstGeom prst="bentConnector3">
            <a:avLst>
              <a:gd name="adj1" fmla="val 6961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155D52FE-4DDB-222E-AD70-0B9EC519079F}"/>
              </a:ext>
            </a:extLst>
          </p:cNvPr>
          <p:cNvCxnSpPr>
            <a:cxnSpLocks/>
            <a:stCxn id="34" idx="2"/>
            <a:endCxn id="17" idx="3"/>
          </p:cNvCxnSpPr>
          <p:nvPr/>
        </p:nvCxnSpPr>
        <p:spPr bwMode="auto">
          <a:xfrm rot="5400000">
            <a:off x="3858331" y="4211974"/>
            <a:ext cx="238064" cy="39953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67557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2" grpId="0" animBg="1"/>
      <p:bldP spid="20" grpId="0" animBg="1"/>
      <p:bldP spid="23" grpId="0" animBg="1"/>
      <p:bldP spid="27" grpId="0" animBg="1"/>
      <p:bldP spid="3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7650"/>
            <a:ext cx="8064896" cy="5413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EFDBE2A7-03AE-C134-7A47-DEA2A6685689}"/>
              </a:ext>
            </a:extLst>
          </p:cNvPr>
          <p:cNvSpPr/>
          <p:nvPr/>
        </p:nvSpPr>
        <p:spPr>
          <a:xfrm>
            <a:off x="773844" y="1170586"/>
            <a:ext cx="7596312" cy="534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Base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  <a:endParaRPr lang="en-US" altLang="ko-KR" sz="14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7D80B38-E6AF-3CED-A512-C080AB2BD5A3}"/>
              </a:ext>
            </a:extLst>
          </p:cNvPr>
          <p:cNvSpPr/>
          <p:nvPr/>
        </p:nvSpPr>
        <p:spPr bwMode="auto">
          <a:xfrm>
            <a:off x="1684998" y="2204864"/>
            <a:ext cx="4873936" cy="2482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CD0B7A2-32D3-8739-9680-E17A9DF8489B}"/>
              </a:ext>
            </a:extLst>
          </p:cNvPr>
          <p:cNvSpPr/>
          <p:nvPr/>
        </p:nvSpPr>
        <p:spPr bwMode="auto">
          <a:xfrm>
            <a:off x="1735076" y="3703442"/>
            <a:ext cx="4420391" cy="2671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B077285-BDC0-2243-124E-4E719C94352B}"/>
              </a:ext>
            </a:extLst>
          </p:cNvPr>
          <p:cNvSpPr/>
          <p:nvPr/>
        </p:nvSpPr>
        <p:spPr bwMode="auto">
          <a:xfrm>
            <a:off x="1735076" y="3970638"/>
            <a:ext cx="4549003" cy="2016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57B4C95-3AFE-825B-7B21-A8E6784D2B77}"/>
              </a:ext>
            </a:extLst>
          </p:cNvPr>
          <p:cNvSpPr/>
          <p:nvPr/>
        </p:nvSpPr>
        <p:spPr bwMode="auto">
          <a:xfrm>
            <a:off x="1724807" y="4988816"/>
            <a:ext cx="2098501" cy="252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2AD3A-93A9-73FF-897A-46B03D991378}"/>
              </a:ext>
            </a:extLst>
          </p:cNvPr>
          <p:cNvSpPr/>
          <p:nvPr/>
        </p:nvSpPr>
        <p:spPr bwMode="auto">
          <a:xfrm>
            <a:off x="1718561" y="5435007"/>
            <a:ext cx="1051617" cy="2252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CD7B268-4738-79D2-8FD5-08C7E4820F51}"/>
              </a:ext>
            </a:extLst>
          </p:cNvPr>
          <p:cNvSpPr/>
          <p:nvPr/>
        </p:nvSpPr>
        <p:spPr bwMode="auto">
          <a:xfrm>
            <a:off x="5030503" y="3069128"/>
            <a:ext cx="185035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소멸자를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가상 소멸자로 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A28D5E1-FD22-CB2B-B935-C271103D85EE}"/>
              </a:ext>
            </a:extLst>
          </p:cNvPr>
          <p:cNvCxnSpPr>
            <a:cxnSpLocks/>
            <a:stCxn id="25" idx="1"/>
            <a:endCxn id="13" idx="3"/>
          </p:cNvCxnSpPr>
          <p:nvPr/>
        </p:nvCxnSpPr>
        <p:spPr>
          <a:xfrm flipH="1">
            <a:off x="6155467" y="3827325"/>
            <a:ext cx="469833" cy="97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4B76438-0037-ECEA-56E2-D2570EACA83F}"/>
              </a:ext>
            </a:extLst>
          </p:cNvPr>
          <p:cNvSpPr/>
          <p:nvPr/>
        </p:nvSpPr>
        <p:spPr bwMode="auto">
          <a:xfrm>
            <a:off x="6625300" y="3696199"/>
            <a:ext cx="156724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E367B03-B84F-31B6-89B0-AFBBDB0EC0C0}"/>
              </a:ext>
            </a:extLst>
          </p:cNvPr>
          <p:cNvSpPr/>
          <p:nvPr/>
        </p:nvSpPr>
        <p:spPr bwMode="auto">
          <a:xfrm>
            <a:off x="6627250" y="4089973"/>
            <a:ext cx="156724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E61953E-C3E0-3CCB-5DFE-EEC97F663FC6}"/>
              </a:ext>
            </a:extLst>
          </p:cNvPr>
          <p:cNvSpPr/>
          <p:nvPr/>
        </p:nvSpPr>
        <p:spPr bwMode="auto">
          <a:xfrm>
            <a:off x="4415992" y="4729964"/>
            <a:ext cx="3476477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C9FC0C0-2964-F7F5-071E-4B68EDF516C9}"/>
              </a:ext>
            </a:extLst>
          </p:cNvPr>
          <p:cNvSpPr/>
          <p:nvPr/>
        </p:nvSpPr>
        <p:spPr bwMode="auto">
          <a:xfrm>
            <a:off x="3247244" y="5648757"/>
            <a:ext cx="441141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바인딩에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베이스 클래스에서 상속된 가상 소멸자는 무시되어 파생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호출된 후에 베이스 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B0563A93-EF2A-975B-0049-861F5230922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753554" y="3732842"/>
            <a:ext cx="802222" cy="14075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7" name="타원 26">
            <a:extLst>
              <a:ext uri="{FF2B5EF4-FFF2-40B4-BE49-F238E27FC236}">
                <a16:creationId xmlns:a16="http://schemas.microsoft.com/office/drawing/2014/main" id="{C617EE66-8730-888F-96AE-60F322AA0826}"/>
              </a:ext>
            </a:extLst>
          </p:cNvPr>
          <p:cNvSpPr/>
          <p:nvPr/>
        </p:nvSpPr>
        <p:spPr bwMode="auto">
          <a:xfrm>
            <a:off x="2199421" y="4627845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3B56945D-21E4-47AA-DF7C-AE4823DE81F4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5776" y="3590002"/>
            <a:ext cx="1377342" cy="15004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9" name="타원 28">
            <a:extLst>
              <a:ext uri="{FF2B5EF4-FFF2-40B4-BE49-F238E27FC236}">
                <a16:creationId xmlns:a16="http://schemas.microsoft.com/office/drawing/2014/main" id="{3A83C18B-3385-B297-C416-A0537F706B83}"/>
              </a:ext>
            </a:extLst>
          </p:cNvPr>
          <p:cNvSpPr/>
          <p:nvPr/>
        </p:nvSpPr>
        <p:spPr bwMode="auto">
          <a:xfrm>
            <a:off x="2733294" y="4630963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82DC55AB-AE59-062F-CFF5-17371849B50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3768" y="4172239"/>
            <a:ext cx="1116591" cy="1332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A7709539-C184-A028-2F46-16C3EDBE20BE}"/>
              </a:ext>
            </a:extLst>
          </p:cNvPr>
          <p:cNvCxnSpPr>
            <a:cxnSpLocks/>
          </p:cNvCxnSpPr>
          <p:nvPr/>
        </p:nvCxnSpPr>
        <p:spPr bwMode="auto">
          <a:xfrm>
            <a:off x="3583883" y="2444923"/>
            <a:ext cx="0" cy="4774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9F4DC20F-00E9-F0E8-A1C1-6342FE2B656C}"/>
              </a:ext>
            </a:extLst>
          </p:cNvPr>
          <p:cNvCxnSpPr>
            <a:cxnSpLocks/>
          </p:cNvCxnSpPr>
          <p:nvPr/>
        </p:nvCxnSpPr>
        <p:spPr bwMode="auto">
          <a:xfrm>
            <a:off x="3583883" y="2922983"/>
            <a:ext cx="3567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98A12621-1A87-50F1-BE19-66DCBBF1C1D4}"/>
              </a:ext>
            </a:extLst>
          </p:cNvPr>
          <p:cNvCxnSpPr>
            <a:cxnSpLocks/>
          </p:cNvCxnSpPr>
          <p:nvPr/>
        </p:nvCxnSpPr>
        <p:spPr bwMode="auto">
          <a:xfrm>
            <a:off x="3948845" y="2922983"/>
            <a:ext cx="0" cy="6670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타원 37">
            <a:extLst>
              <a:ext uri="{FF2B5EF4-FFF2-40B4-BE49-F238E27FC236}">
                <a16:creationId xmlns:a16="http://schemas.microsoft.com/office/drawing/2014/main" id="{1E18065C-26B3-9A62-4E5C-B2D4CAFADB24}"/>
              </a:ext>
            </a:extLst>
          </p:cNvPr>
          <p:cNvSpPr/>
          <p:nvPr/>
        </p:nvSpPr>
        <p:spPr bwMode="auto">
          <a:xfrm>
            <a:off x="3611115" y="4188895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A4BEA1BE-05B3-FF00-EA60-0ECB132DDA9E}"/>
              </a:ext>
            </a:extLst>
          </p:cNvPr>
          <p:cNvCxnSpPr>
            <a:cxnSpLocks/>
            <a:stCxn id="37" idx="1"/>
            <a:endCxn id="17" idx="3"/>
          </p:cNvCxnSpPr>
          <p:nvPr/>
        </p:nvCxnSpPr>
        <p:spPr>
          <a:xfrm flipH="1">
            <a:off x="3823308" y="5115006"/>
            <a:ext cx="59268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BF7612A-FAF1-4B04-47D1-B6EF445E3D42}"/>
              </a:ext>
            </a:extLst>
          </p:cNvPr>
          <p:cNvCxnSpPr>
            <a:cxnSpLocks/>
            <a:stCxn id="40" idx="1"/>
            <a:endCxn id="18" idx="3"/>
          </p:cNvCxnSpPr>
          <p:nvPr/>
        </p:nvCxnSpPr>
        <p:spPr bwMode="auto">
          <a:xfrm rot="10800000">
            <a:off x="2770178" y="5547621"/>
            <a:ext cx="477066" cy="40154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ACBD9DF8-788A-A9B9-1645-D629294501C5}"/>
              </a:ext>
            </a:extLst>
          </p:cNvPr>
          <p:cNvCxnSpPr>
            <a:cxnSpLocks/>
            <a:stCxn id="34" idx="1"/>
            <a:endCxn id="15" idx="3"/>
          </p:cNvCxnSpPr>
          <p:nvPr/>
        </p:nvCxnSpPr>
        <p:spPr bwMode="auto">
          <a:xfrm rot="10800000">
            <a:off x="6284080" y="4071439"/>
            <a:ext cx="343171" cy="14966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F14931F0-1DB6-FBCB-99DF-FE451C94053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26507" y="2642590"/>
            <a:ext cx="2803996" cy="6670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88E3FEE1-DA9A-45E9-89B2-1EC951E48194}"/>
              </a:ext>
            </a:extLst>
          </p:cNvPr>
          <p:cNvSpPr/>
          <p:nvPr/>
        </p:nvSpPr>
        <p:spPr bwMode="auto">
          <a:xfrm>
            <a:off x="1684998" y="2482308"/>
            <a:ext cx="5586380" cy="23165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453E393-29CA-4C90-8935-AED8C60F2DA5}"/>
              </a:ext>
            </a:extLst>
          </p:cNvPr>
          <p:cNvSpPr/>
          <p:nvPr/>
        </p:nvSpPr>
        <p:spPr bwMode="auto">
          <a:xfrm>
            <a:off x="826915" y="1770159"/>
            <a:ext cx="6609911" cy="109487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5FEB9629-14A4-4EA5-86E6-943EA8BD9514}"/>
              </a:ext>
            </a:extLst>
          </p:cNvPr>
          <p:cNvCxnSpPr>
            <a:cxnSpLocks/>
            <a:stCxn id="45" idx="2"/>
          </p:cNvCxnSpPr>
          <p:nvPr/>
        </p:nvCxnSpPr>
        <p:spPr bwMode="auto">
          <a:xfrm rot="16200000" flipH="1">
            <a:off x="6547079" y="1613625"/>
            <a:ext cx="307652" cy="499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47027800-D8E3-49E7-8E7C-D77EDB3F612A}"/>
              </a:ext>
            </a:extLst>
          </p:cNvPr>
          <p:cNvSpPr/>
          <p:nvPr/>
        </p:nvSpPr>
        <p:spPr bwMode="auto">
          <a:xfrm>
            <a:off x="5835261" y="1222532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Parent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319825D6-BB70-4BD3-AE9F-C67F7C65C463}"/>
              </a:ext>
            </a:extLst>
          </p:cNvPr>
          <p:cNvSpPr/>
          <p:nvPr/>
        </p:nvSpPr>
        <p:spPr bwMode="auto">
          <a:xfrm>
            <a:off x="827584" y="2986445"/>
            <a:ext cx="6609911" cy="14400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D84E2C43-1ADF-49F4-B2D7-012E6E3E747C}"/>
              </a:ext>
            </a:extLst>
          </p:cNvPr>
          <p:cNvCxnSpPr>
            <a:cxnSpLocks/>
            <a:stCxn id="49" idx="1"/>
          </p:cNvCxnSpPr>
          <p:nvPr/>
        </p:nvCxnSpPr>
        <p:spPr bwMode="auto">
          <a:xfrm rot="10800000" flipV="1">
            <a:off x="7429047" y="3060777"/>
            <a:ext cx="248376" cy="107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8373392-4F66-4A20-8C11-3F97D9CF41D1}"/>
              </a:ext>
            </a:extLst>
          </p:cNvPr>
          <p:cNvSpPr/>
          <p:nvPr/>
        </p:nvSpPr>
        <p:spPr bwMode="auto">
          <a:xfrm>
            <a:off x="7677423" y="2929651"/>
            <a:ext cx="13691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Son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D97541D6-9268-4466-8201-E486410A05B8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6155467" y="1972124"/>
            <a:ext cx="440700" cy="2270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D516AFB-2C78-47C3-88CD-7267E2BEDFF9}"/>
              </a:ext>
            </a:extLst>
          </p:cNvPr>
          <p:cNvSpPr/>
          <p:nvPr/>
        </p:nvSpPr>
        <p:spPr bwMode="auto">
          <a:xfrm>
            <a:off x="6596167" y="1840998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82404263-DAB0-4C87-B880-8B6CBEF4553C}"/>
              </a:ext>
            </a:extLst>
          </p:cNvPr>
          <p:cNvSpPr/>
          <p:nvPr/>
        </p:nvSpPr>
        <p:spPr bwMode="auto">
          <a:xfrm>
            <a:off x="7351888" y="2156605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4E607AF2-DEEA-4F03-8DE9-EA27EE12B9D8}"/>
              </a:ext>
            </a:extLst>
          </p:cNvPr>
          <p:cNvCxnSpPr>
            <a:cxnSpLocks/>
          </p:cNvCxnSpPr>
          <p:nvPr/>
        </p:nvCxnSpPr>
        <p:spPr>
          <a:xfrm flipH="1">
            <a:off x="6913832" y="2249801"/>
            <a:ext cx="440700" cy="2270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425BF973-6B61-4FB8-930B-34453134E0A0}"/>
              </a:ext>
            </a:extLst>
          </p:cNvPr>
          <p:cNvSpPr/>
          <p:nvPr/>
        </p:nvSpPr>
        <p:spPr bwMode="auto">
          <a:xfrm>
            <a:off x="1684998" y="3097774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B13F4190-E361-465D-A3B9-E87127D3EF4A}"/>
              </a:ext>
            </a:extLst>
          </p:cNvPr>
          <p:cNvCxnSpPr>
            <a:cxnSpLocks/>
          </p:cNvCxnSpPr>
          <p:nvPr/>
        </p:nvCxnSpPr>
        <p:spPr>
          <a:xfrm flipH="1" flipV="1">
            <a:off x="2226507" y="3304683"/>
            <a:ext cx="372665" cy="870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70757B63-E2D8-48D7-85D6-4832995F0434}"/>
              </a:ext>
            </a:extLst>
          </p:cNvPr>
          <p:cNvSpPr/>
          <p:nvPr/>
        </p:nvSpPr>
        <p:spPr bwMode="auto">
          <a:xfrm>
            <a:off x="2106747" y="3391755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99380406-F906-4D29-A191-4299D035F5D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3768" y="3548394"/>
            <a:ext cx="1932224" cy="19565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1" name="타원 80">
            <a:extLst>
              <a:ext uri="{FF2B5EF4-FFF2-40B4-BE49-F238E27FC236}">
                <a16:creationId xmlns:a16="http://schemas.microsoft.com/office/drawing/2014/main" id="{E0BB741C-6D42-4D58-92A7-E4615CEC91D2}"/>
              </a:ext>
            </a:extLst>
          </p:cNvPr>
          <p:cNvSpPr/>
          <p:nvPr/>
        </p:nvSpPr>
        <p:spPr bwMode="auto">
          <a:xfrm>
            <a:off x="3247244" y="4406060"/>
            <a:ext cx="172628" cy="1708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09" name="직선 연결선 108">
            <a:extLst>
              <a:ext uri="{FF2B5EF4-FFF2-40B4-BE49-F238E27FC236}">
                <a16:creationId xmlns:a16="http://schemas.microsoft.com/office/drawing/2014/main" id="{AC45B090-F8D7-4A96-AC11-7D16D3BC0266}"/>
              </a:ext>
            </a:extLst>
          </p:cNvPr>
          <p:cNvCxnSpPr>
            <a:cxnSpLocks/>
          </p:cNvCxnSpPr>
          <p:nvPr/>
        </p:nvCxnSpPr>
        <p:spPr bwMode="auto">
          <a:xfrm>
            <a:off x="4279046" y="2715971"/>
            <a:ext cx="0" cy="4774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A6D00069-9232-452E-B717-D4A42AD8BB16}"/>
              </a:ext>
            </a:extLst>
          </p:cNvPr>
          <p:cNvCxnSpPr>
            <a:cxnSpLocks/>
          </p:cNvCxnSpPr>
          <p:nvPr/>
        </p:nvCxnSpPr>
        <p:spPr bwMode="auto">
          <a:xfrm>
            <a:off x="4415992" y="3191903"/>
            <a:ext cx="0" cy="398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2" name="직선 연결선 111">
            <a:extLst>
              <a:ext uri="{FF2B5EF4-FFF2-40B4-BE49-F238E27FC236}">
                <a16:creationId xmlns:a16="http://schemas.microsoft.com/office/drawing/2014/main" id="{9E306823-74C4-4816-A224-6E1AEBBC2182}"/>
              </a:ext>
            </a:extLst>
          </p:cNvPr>
          <p:cNvCxnSpPr>
            <a:cxnSpLocks/>
          </p:cNvCxnSpPr>
          <p:nvPr/>
        </p:nvCxnSpPr>
        <p:spPr bwMode="auto">
          <a:xfrm>
            <a:off x="4279046" y="3191903"/>
            <a:ext cx="13694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7" grpId="0" animBg="1"/>
      <p:bldP spid="18" grpId="0" animBg="1"/>
      <p:bldP spid="20" grpId="0" animBg="1"/>
      <p:bldP spid="25" grpId="0" animBg="1"/>
      <p:bldP spid="34" grpId="0" animBg="1"/>
      <p:bldP spid="37" grpId="0" animBg="1"/>
      <p:bldP spid="40" grpId="0" animBg="1"/>
      <p:bldP spid="27" grpId="0" animBg="1"/>
      <p:bldP spid="29" grpId="0" animBg="1"/>
      <p:bldP spid="38" grpId="0" animBg="1"/>
      <p:bldP spid="36" grpId="0" animBg="1"/>
      <p:bldP spid="39" grpId="0" animBg="1"/>
      <p:bldP spid="45" grpId="0" animBg="1"/>
      <p:bldP spid="46" grpId="0" animBg="1"/>
      <p:bldP spid="49" grpId="0" animBg="1"/>
      <p:bldP spid="54" grpId="0" animBg="1"/>
      <p:bldP spid="56" grpId="0" animBg="1"/>
      <p:bldP spid="67" grpId="0" animBg="1"/>
      <p:bldP spid="69" grpId="0" animBg="1"/>
      <p:bldP spid="8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763284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142984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베이스 클래스를 선언하는 방법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528" y="1785926"/>
            <a:ext cx="7481898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96752"/>
            <a:ext cx="1193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2F4969F-1489-43B7-8E8B-4BBBD84E4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700808"/>
            <a:ext cx="7056784" cy="44751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286D194-06A5-F831-6031-67029AF80E8F}"/>
              </a:ext>
            </a:extLst>
          </p:cNvPr>
          <p:cNvSpPr/>
          <p:nvPr/>
        </p:nvSpPr>
        <p:spPr>
          <a:xfrm>
            <a:off x="829012" y="1196752"/>
            <a:ext cx="758152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2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DB1: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DB1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DB2: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DB2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DC:</a:t>
            </a:r>
            <a:r>
              <a:rPr lang="en-US" altLang="ko-KR" sz="12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DB1,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public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DB2{	</a:t>
            </a:r>
            <a:endParaRPr lang="en-US" altLang="ko-KR" sz="12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DC class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DC MC;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MC.a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MC.a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5C9D4D5-5678-3A2F-7341-3AC8B24E3822}"/>
              </a:ext>
            </a:extLst>
          </p:cNvPr>
          <p:cNvSpPr/>
          <p:nvPr/>
        </p:nvSpPr>
        <p:spPr bwMode="auto">
          <a:xfrm>
            <a:off x="1753345" y="2158314"/>
            <a:ext cx="493712" cy="2326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BEED8A60-5E10-F9AB-C122-6FEEA9500BAA}"/>
              </a:ext>
            </a:extLst>
          </p:cNvPr>
          <p:cNvSpPr/>
          <p:nvPr/>
        </p:nvSpPr>
        <p:spPr bwMode="auto">
          <a:xfrm>
            <a:off x="3571601" y="2343699"/>
            <a:ext cx="36039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다중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가상 베이스 클래스로 만들기 위한 키워드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91A9C40-5DE7-172B-B787-6B48E88A403D}"/>
              </a:ext>
            </a:extLst>
          </p:cNvPr>
          <p:cNvSpPr/>
          <p:nvPr/>
        </p:nvSpPr>
        <p:spPr bwMode="auto">
          <a:xfrm>
            <a:off x="5511379" y="2889289"/>
            <a:ext cx="18854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베이스 클래스를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상속받아 중복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상속이 안됨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F6C51B3-208C-B0B7-EF96-D47F5A56E10E}"/>
              </a:ext>
            </a:extLst>
          </p:cNvPr>
          <p:cNvSpPr/>
          <p:nvPr/>
        </p:nvSpPr>
        <p:spPr bwMode="auto">
          <a:xfrm>
            <a:off x="4710436" y="4012570"/>
            <a:ext cx="279508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클래스에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클래스의 멤버 변수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번만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A78A6779-F6AD-980F-7196-B8C789FF05C2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2102098" y="4228335"/>
            <a:ext cx="2608338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605B7B5-F916-7B5C-F20A-2F2A5933FD16}"/>
              </a:ext>
            </a:extLst>
          </p:cNvPr>
          <p:cNvSpPr/>
          <p:nvPr/>
        </p:nvSpPr>
        <p:spPr bwMode="auto">
          <a:xfrm>
            <a:off x="1619672" y="2675738"/>
            <a:ext cx="1368151" cy="2656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o-KR" altLang="en-US"/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F2B59AE-5E5A-E947-5FFB-3ACF4EE581F7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412448" y="3099778"/>
            <a:ext cx="3099774" cy="1800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A38139EF-D997-93CB-F556-D4399D5F58E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414531" y="2888562"/>
            <a:ext cx="3088611" cy="20825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2D7FB489-B3D2-6FD6-BC94-76649B72456D}"/>
              </a:ext>
            </a:extLst>
          </p:cNvPr>
          <p:cNvCxnSpPr>
            <a:cxnSpLocks/>
            <a:stCxn id="29" idx="1"/>
            <a:endCxn id="16" idx="0"/>
          </p:cNvCxnSpPr>
          <p:nvPr/>
        </p:nvCxnSpPr>
        <p:spPr bwMode="auto">
          <a:xfrm rot="10800000" flipV="1">
            <a:off x="2303749" y="2474824"/>
            <a:ext cx="1267853" cy="20091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9" name="연결선: 꺾임 68">
            <a:extLst>
              <a:ext uri="{FF2B5EF4-FFF2-40B4-BE49-F238E27FC236}">
                <a16:creationId xmlns:a16="http://schemas.microsoft.com/office/drawing/2014/main" id="{6E8465F4-CA75-5E23-BA44-8FBDD6B6DE1E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2986018" y="1449007"/>
            <a:ext cx="900000" cy="3204000"/>
          </a:xfrm>
          <a:prstGeom prst="bentConnector3">
            <a:avLst>
              <a:gd name="adj1" fmla="val 11844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0DC9789-B6EE-4F71-BADC-D64F74B6185C}"/>
              </a:ext>
            </a:extLst>
          </p:cNvPr>
          <p:cNvSpPr/>
          <p:nvPr/>
        </p:nvSpPr>
        <p:spPr bwMode="auto">
          <a:xfrm>
            <a:off x="1610784" y="3235326"/>
            <a:ext cx="1368145" cy="2656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o-KR" altLang="en-US"/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AFBABBF7-FFD1-4EF8-B8A8-651D3FD989F5}"/>
              </a:ext>
            </a:extLst>
          </p:cNvPr>
          <p:cNvGrpSpPr/>
          <p:nvPr/>
        </p:nvGrpSpPr>
        <p:grpSpPr>
          <a:xfrm>
            <a:off x="2022766" y="2381832"/>
            <a:ext cx="108000" cy="1836000"/>
            <a:chOff x="2113384" y="3212976"/>
            <a:chExt cx="404251" cy="2448272"/>
          </a:xfrm>
        </p:grpSpPr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06DB0B38-B6B8-409A-B3E8-D4050CC563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13384" y="3212976"/>
              <a:ext cx="0" cy="43204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A75AA93B-B6B3-4A4A-BFD4-676AC22D737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13384" y="3645024"/>
              <a:ext cx="404251" cy="266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BCBBC3FB-2967-4D70-80CC-972D7EEE85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17635" y="3645024"/>
              <a:ext cx="0" cy="20162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AE9AB01B-69ED-4313-AA31-4F013B77EC52}"/>
              </a:ext>
            </a:extLst>
          </p:cNvPr>
          <p:cNvSpPr/>
          <p:nvPr/>
        </p:nvSpPr>
        <p:spPr bwMode="auto">
          <a:xfrm>
            <a:off x="4710435" y="4760749"/>
            <a:ext cx="2295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C9A02F7-705F-4A2C-A5B5-21B4FECA18DD}"/>
              </a:ext>
            </a:extLst>
          </p:cNvPr>
          <p:cNvSpPr/>
          <p:nvPr/>
        </p:nvSpPr>
        <p:spPr bwMode="auto">
          <a:xfrm>
            <a:off x="1771466" y="4879676"/>
            <a:ext cx="650638" cy="272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6454A155-185C-4F1F-BB38-C918D665FFE3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414532" y="4913335"/>
            <a:ext cx="2295904" cy="10559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D23DA28-D814-4B13-975D-E6D9437BA392}"/>
              </a:ext>
            </a:extLst>
          </p:cNvPr>
          <p:cNvSpPr/>
          <p:nvPr/>
        </p:nvSpPr>
        <p:spPr bwMode="auto">
          <a:xfrm>
            <a:off x="4499992" y="5646877"/>
            <a:ext cx="3168352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A1C4FA06-7DEB-46F4-8E13-A739D9454E9B}"/>
              </a:ext>
            </a:extLst>
          </p:cNvPr>
          <p:cNvSpPr/>
          <p:nvPr/>
        </p:nvSpPr>
        <p:spPr bwMode="auto">
          <a:xfrm>
            <a:off x="1771465" y="5257593"/>
            <a:ext cx="1000337" cy="241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19899841-4B04-4DF7-AB4F-082DA5A6809A}"/>
              </a:ext>
            </a:extLst>
          </p:cNvPr>
          <p:cNvCxnSpPr>
            <a:cxnSpLocks/>
            <a:stCxn id="57" idx="1"/>
          </p:cNvCxnSpPr>
          <p:nvPr/>
        </p:nvCxnSpPr>
        <p:spPr bwMode="auto">
          <a:xfrm rot="10800000">
            <a:off x="2751604" y="5374107"/>
            <a:ext cx="1748389" cy="65781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89EBA4B1-260D-4032-8162-376ED7CACE4B}"/>
              </a:ext>
            </a:extLst>
          </p:cNvPr>
          <p:cNvSpPr/>
          <p:nvPr/>
        </p:nvSpPr>
        <p:spPr bwMode="auto">
          <a:xfrm>
            <a:off x="894526" y="1768736"/>
            <a:ext cx="1661250" cy="8152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86E44F16-DAB1-4C14-B5C0-F7F93413818B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555777" y="1811553"/>
            <a:ext cx="1128356" cy="17728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EBFF2553-3767-4213-A173-295399F3526C}"/>
              </a:ext>
            </a:extLst>
          </p:cNvPr>
          <p:cNvSpPr/>
          <p:nvPr/>
        </p:nvSpPr>
        <p:spPr bwMode="auto">
          <a:xfrm>
            <a:off x="3635896" y="1654580"/>
            <a:ext cx="10756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9" grpId="0" animBg="1"/>
      <p:bldP spid="47" grpId="0" animBg="1"/>
      <p:bldP spid="55" grpId="0" animBg="1"/>
      <p:bldP spid="16" grpId="0" animBg="1"/>
      <p:bldP spid="36" grpId="0" animBg="1"/>
      <p:bldP spid="48" grpId="0" animBg="1"/>
      <p:bldP spid="49" grpId="0" animBg="1"/>
      <p:bldP spid="57" grpId="0" animBg="1"/>
      <p:bldP spid="58" grpId="0" animBg="1"/>
      <p:bldP spid="68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353B12B-11ED-4209-9EEC-1047577C4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23" y="2381250"/>
            <a:ext cx="7598494" cy="18398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83568" y="1332057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648414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03411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A9BF62C-1A72-4C8A-9FCE-AA9D62677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12316"/>
            <a:ext cx="7416824" cy="49827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19109</TotalTime>
  <Words>2907</Words>
  <Application>Microsoft Office PowerPoint</Application>
  <PresentationFormat>화면 슬라이드 쇼(4:3)</PresentationFormat>
  <Paragraphs>570</Paragraphs>
  <Slides>38</Slides>
  <Notes>6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45" baseType="lpstr">
      <vt:lpstr>굴림</vt:lpstr>
      <vt:lpstr>돋움체</vt:lpstr>
      <vt:lpstr>맑은 고딕</vt:lpstr>
      <vt:lpstr>Arial</vt:lpstr>
      <vt:lpstr>Wingdings</vt:lpstr>
      <vt:lpstr>색종이 상자</vt:lpstr>
      <vt:lpstr>Visio</vt:lpstr>
      <vt:lpstr>[9주차 C++ 언어프로그래밍] 가상 베이스 클래스, 가상 함수와 함수 재정의,  순수 가상 함수, 가상 소멸자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upcast, downcast</vt:lpstr>
      <vt:lpstr>upcast, downcast</vt:lpstr>
      <vt:lpstr>upcast, downcast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 가상 함수와 함수 재정의 </vt:lpstr>
      <vt:lpstr> 가상 함수와 함수 재정의 </vt:lpstr>
      <vt:lpstr>전역 변수 참조 연산자</vt:lpstr>
      <vt:lpstr> 가상 함수와 함수 재정의 </vt:lpstr>
      <vt:lpstr> 가상 함수와 함수 재정의 </vt:lpstr>
      <vt:lpstr> 가상 함수와 함수 재정의 </vt:lpstr>
      <vt:lpstr> 가상 함수와 함수 재정의 </vt:lpstr>
      <vt:lpstr> 순수 가상 함수(pure virtual function) </vt:lpstr>
      <vt:lpstr> 순수 가상 함수(pure virtual function) </vt:lpstr>
      <vt:lpstr> 순수 가상 함수(pure virtual function) </vt:lpstr>
      <vt:lpstr> 순수 가상 함수(pure virtual function) </vt:lpstr>
      <vt:lpstr> 소멸자(destructor) </vt:lpstr>
      <vt:lpstr>상속시의 생성자와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1609</cp:revision>
  <dcterms:created xsi:type="dcterms:W3CDTF">2009-03-24T09:38:36Z</dcterms:created>
  <dcterms:modified xsi:type="dcterms:W3CDTF">2025-11-06T11:30:02Z</dcterms:modified>
</cp:coreProperties>
</file>