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566" r:id="rId3"/>
    <p:sldId id="669" r:id="rId4"/>
    <p:sldId id="670" r:id="rId5"/>
    <p:sldId id="672" r:id="rId6"/>
    <p:sldId id="673" r:id="rId7"/>
    <p:sldId id="674" r:id="rId8"/>
    <p:sldId id="675" r:id="rId9"/>
    <p:sldId id="677" r:id="rId10"/>
    <p:sldId id="678" r:id="rId11"/>
    <p:sldId id="679" r:id="rId12"/>
    <p:sldId id="680" r:id="rId13"/>
    <p:sldId id="663" r:id="rId14"/>
    <p:sldId id="681" r:id="rId15"/>
    <p:sldId id="682" r:id="rId16"/>
    <p:sldId id="697" r:id="rId17"/>
    <p:sldId id="696" r:id="rId18"/>
    <p:sldId id="699" r:id="rId19"/>
    <p:sldId id="683" r:id="rId20"/>
    <p:sldId id="684" r:id="rId21"/>
  </p:sldIdLst>
  <p:sldSz cx="9144000" cy="6858000" type="screen4x3"/>
  <p:notesSz cx="7099300" cy="10234613"/>
  <p:embeddedFontLst>
    <p:embeddedFont>
      <p:font typeface="CG Omega" panose="020B0600000101010101" charset="0"/>
      <p:regular r:id="rId24"/>
      <p:bold r:id="rId25"/>
      <p:italic r:id="rId26"/>
      <p:boldItalic r:id="rId27"/>
    </p:embeddedFont>
    <p:embeddedFont>
      <p:font typeface="맑은 고딕" panose="020B0503020000020004" pitchFamily="50" charset="-127"/>
      <p:regular r:id="rId28"/>
      <p:bold r:id="rId29"/>
    </p:embeddedFont>
    <p:embeddedFont>
      <p:font typeface="함초롬바탕" panose="02030604000101010101" pitchFamily="18" charset="-127"/>
      <p:regular r:id="rId30"/>
      <p:bold r:id="rId31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5pPr>
    <a:lvl6pPr marL="22860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6pPr>
    <a:lvl7pPr marL="27432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7pPr>
    <a:lvl8pPr marL="32004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8pPr>
    <a:lvl9pPr marL="36576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2F2385"/>
    <a:srgbClr val="392BA3"/>
    <a:srgbClr val="291FAD"/>
    <a:srgbClr val="271E98"/>
    <a:srgbClr val="B20000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5" autoAdjust="0"/>
    <p:restoredTop sz="83832" autoAdjust="0"/>
  </p:normalViewPr>
  <p:slideViewPr>
    <p:cSldViewPr>
      <p:cViewPr varScale="1">
        <p:scale>
          <a:sx n="116" d="100"/>
          <a:sy n="116" d="100"/>
        </p:scale>
        <p:origin x="1482" y="102"/>
      </p:cViewPr>
      <p:guideLst>
        <p:guide orient="horz" pos="9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4" y="261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36CEBFFA-4353-4DE7-A174-2ABB57878F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8858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0"/>
            <a:r>
              <a:rPr lang="en-US" altLang="ko-KR"/>
              <a:t>Second level</a:t>
            </a:r>
          </a:p>
          <a:p>
            <a:pPr lvl="0"/>
            <a:r>
              <a:rPr lang="en-US" altLang="ko-KR"/>
              <a:t>Third level</a:t>
            </a:r>
          </a:p>
          <a:p>
            <a:pPr lvl="0"/>
            <a:r>
              <a:rPr lang="en-US" altLang="ko-KR"/>
              <a:t>Fourth level</a:t>
            </a:r>
          </a:p>
          <a:p>
            <a:pPr lvl="0"/>
            <a:r>
              <a:rPr lang="en-US" altLang="ko-KR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55A46CC5-3815-4754-9655-9D705C3723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5803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1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884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3513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60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5696" y="654596"/>
            <a:ext cx="6087050" cy="485756"/>
          </a:xfrm>
        </p:spPr>
        <p:txBody>
          <a:bodyPr/>
          <a:lstStyle>
            <a:lvl1pPr algn="r"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46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769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40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38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332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75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956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228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79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6" r:id="rId13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08920"/>
            <a:ext cx="7772400" cy="471104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Visual Studio Community 2022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프로그램 다운로드법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설치법 </a:t>
            </a:r>
            <a:r>
              <a:rPr lang="en-US" altLang="ko-KR" sz="200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>
                <a:latin typeface="맑은 고딕" pitchFamily="50" charset="-127"/>
                <a:ea typeface="맑은 고딕" pitchFamily="50" charset="-127"/>
              </a:rPr>
              <a:t>과제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제출 방법 및 성적 평가 방법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589" y="520868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1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78990"/>
            <a:ext cx="7920000" cy="55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289" name="_x337893400">
            <a:extLst>
              <a:ext uri="{FF2B5EF4-FFF2-40B4-BE49-F238E27FC236}">
                <a16:creationId xmlns:a16="http://schemas.microsoft.com/office/drawing/2014/main" id="{302E812A-07EF-4F78-8592-88A25A725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4"/>
          <a:stretch>
            <a:fillRect/>
          </a:stretch>
        </p:blipFill>
        <p:spPr bwMode="auto">
          <a:xfrm>
            <a:off x="2049604" y="1830860"/>
            <a:ext cx="5439555" cy="444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624406B6-41CF-4351-8C11-A7BDC90DFDED}"/>
              </a:ext>
            </a:extLst>
          </p:cNvPr>
          <p:cNvSpPr/>
          <p:nvPr/>
        </p:nvSpPr>
        <p:spPr bwMode="auto">
          <a:xfrm>
            <a:off x="5292080" y="4365104"/>
            <a:ext cx="1802316" cy="57606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82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490" y="569572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2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1260" y="1232754"/>
            <a:ext cx="7920000" cy="5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 프로젝트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다음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DEEF4C85-2ACE-42C6-B0D1-91C8907CAF34}"/>
              </a:ext>
            </a:extLst>
          </p:cNvPr>
          <p:cNvGrpSpPr/>
          <p:nvPr/>
        </p:nvGrpSpPr>
        <p:grpSpPr>
          <a:xfrm>
            <a:off x="290509" y="1698456"/>
            <a:ext cx="8530253" cy="4575251"/>
            <a:chOff x="450377" y="1284535"/>
            <a:chExt cx="8442103" cy="5024786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DC552E0E-2E9C-475C-AC3D-B361D9428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377" y="1284535"/>
              <a:ext cx="8442103" cy="5024786"/>
            </a:xfrm>
            <a:prstGeom prst="rect">
              <a:avLst/>
            </a:prstGeom>
          </p:spPr>
        </p:pic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09455E49-79D3-4295-8C0A-495079AD9224}"/>
                </a:ext>
              </a:extLst>
            </p:cNvPr>
            <p:cNvSpPr/>
            <p:nvPr/>
          </p:nvSpPr>
          <p:spPr bwMode="auto">
            <a:xfrm>
              <a:off x="3922765" y="2441241"/>
              <a:ext cx="4320480" cy="648072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83F73C30-C145-497C-8483-D110120C5ED0}"/>
                </a:ext>
              </a:extLst>
            </p:cNvPr>
            <p:cNvSpPr/>
            <p:nvPr/>
          </p:nvSpPr>
          <p:spPr bwMode="auto">
            <a:xfrm>
              <a:off x="7740351" y="5717648"/>
              <a:ext cx="718917" cy="29392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9" name="직선 화살표 연결선 28">
              <a:extLst>
                <a:ext uri="{FF2B5EF4-FFF2-40B4-BE49-F238E27FC236}">
                  <a16:creationId xmlns:a16="http://schemas.microsoft.com/office/drawing/2014/main" id="{4327B3FA-539F-4660-8EB4-B7B7FDCBC0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23165" y="3089313"/>
              <a:ext cx="718917" cy="2618621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6FE19A-733C-4AFB-8953-766F619BA6F7}"/>
                </a:ext>
              </a:extLst>
            </p:cNvPr>
            <p:cNvSpPr txBox="1"/>
            <p:nvPr/>
          </p:nvSpPr>
          <p:spPr>
            <a:xfrm>
              <a:off x="7135861" y="5559623"/>
              <a:ext cx="85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(2)</a:t>
              </a: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523A686-703B-493B-ABD8-97EC446BBFA3}"/>
              </a:ext>
            </a:extLst>
          </p:cNvPr>
          <p:cNvSpPr txBox="1"/>
          <p:nvPr/>
        </p:nvSpPr>
        <p:spPr>
          <a:xfrm>
            <a:off x="3173861" y="2620953"/>
            <a:ext cx="865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endParaRPr lang="ko-KR" altLang="en-US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4165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230" y="545539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3</a:t>
            </a:r>
            <a:endParaRPr lang="ko-KR" altLang="en-US" sz="1900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ACE98CE2-1BC5-4858-AD40-DC8E36827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4803" y="124125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214031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 명을 입력한다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저장할 경로를 지정한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폴더 선택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6C62613-79D1-437E-A7E6-17226B4BF0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" t="1422" r="2824"/>
          <a:stretch/>
        </p:blipFill>
        <p:spPr>
          <a:xfrm>
            <a:off x="179511" y="2115000"/>
            <a:ext cx="8784977" cy="421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4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870" y="534670"/>
            <a:ext cx="7416570" cy="485756"/>
          </a:xfrm>
        </p:spPr>
        <p:txBody>
          <a:bodyPr/>
          <a:lstStyle/>
          <a:p>
            <a:pPr algn="just"/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4</a:t>
            </a:r>
            <a:endParaRPr lang="ko-KR" altLang="en-US" sz="19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A4AA733-8B3B-4DFF-975F-2F7E0BE91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82" y="1196752"/>
            <a:ext cx="866123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58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485756"/>
          </a:xfrm>
        </p:spPr>
        <p:txBody>
          <a:bodyPr/>
          <a:lstStyle/>
          <a:p>
            <a:r>
              <a:rPr lang="en-US" altLang="ko-KR" sz="1900" dirty="0"/>
              <a:t> Visual Studio Community 2022 </a:t>
            </a:r>
            <a:r>
              <a:rPr lang="ko-KR" altLang="en-US" sz="1900" dirty="0"/>
              <a:t>아이콘 바탕화면에 추가하기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559734" y="132456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최근 추가한 앱에서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2022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아이콘을 좌클릭으로 </a:t>
            </a:r>
            <a:r>
              <a:rPr lang="ko-KR" altLang="en-US" sz="1800" kern="100" dirty="0" err="1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드래그하여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바탕화면에 추가한다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7CC1682-A93C-4D92-8811-10452D3BF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469" y="2098560"/>
            <a:ext cx="3466667" cy="4000000"/>
          </a:xfrm>
          <a:prstGeom prst="rect">
            <a:avLst/>
          </a:prstGeom>
        </p:spPr>
      </p:pic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85B401F7-F82B-4FBB-8BC4-01C7D7D75704}"/>
              </a:ext>
            </a:extLst>
          </p:cNvPr>
          <p:cNvSpPr/>
          <p:nvPr/>
        </p:nvSpPr>
        <p:spPr bwMode="auto">
          <a:xfrm>
            <a:off x="4688963" y="3717032"/>
            <a:ext cx="603117" cy="288032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0F1D38C-73CD-465D-9F8E-8B933E27BAC8}"/>
              </a:ext>
            </a:extLst>
          </p:cNvPr>
          <p:cNvSpPr/>
          <p:nvPr/>
        </p:nvSpPr>
        <p:spPr bwMode="auto">
          <a:xfrm>
            <a:off x="1264471" y="2595022"/>
            <a:ext cx="1640603" cy="417388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FC0F7278-6096-435C-9182-65EB6E1C7D07}"/>
              </a:ext>
            </a:extLst>
          </p:cNvPr>
          <p:cNvCxnSpPr>
            <a:endCxn id="24" idx="2"/>
          </p:cNvCxnSpPr>
          <p:nvPr/>
        </p:nvCxnSpPr>
        <p:spPr bwMode="auto">
          <a:xfrm flipV="1">
            <a:off x="1763688" y="3012410"/>
            <a:ext cx="216024" cy="362838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0AE34F-1CE9-412A-BC4C-545BA87A0218}"/>
              </a:ext>
            </a:extLst>
          </p:cNvPr>
          <p:cNvGrpSpPr/>
          <p:nvPr/>
        </p:nvGrpSpPr>
        <p:grpSpPr>
          <a:xfrm>
            <a:off x="263864" y="1982871"/>
            <a:ext cx="4310209" cy="4203620"/>
            <a:chOff x="263864" y="1982871"/>
            <a:chExt cx="4310209" cy="4203620"/>
          </a:xfrm>
        </p:grpSpPr>
        <p:pic>
          <p:nvPicPr>
            <p:cNvPr id="25" name="_x342185904">
              <a:extLst>
                <a:ext uri="{FF2B5EF4-FFF2-40B4-BE49-F238E27FC236}">
                  <a16:creationId xmlns:a16="http://schemas.microsoft.com/office/drawing/2014/main" id="{3A8E1194-EC98-4C87-AACF-3B0E22C532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60"/>
            <a:stretch>
              <a:fillRect/>
            </a:stretch>
          </p:blipFill>
          <p:spPr bwMode="auto">
            <a:xfrm>
              <a:off x="263864" y="1986960"/>
              <a:ext cx="4310209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1" name="_x342185904">
              <a:extLst>
                <a:ext uri="{FF2B5EF4-FFF2-40B4-BE49-F238E27FC236}">
                  <a16:creationId xmlns:a16="http://schemas.microsoft.com/office/drawing/2014/main" id="{62284AC6-C256-4ABC-AD23-464D53532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60"/>
            <a:stretch>
              <a:fillRect/>
            </a:stretch>
          </p:blipFill>
          <p:spPr bwMode="auto">
            <a:xfrm>
              <a:off x="263864" y="1982871"/>
              <a:ext cx="4310209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84942B2A-3819-4E9A-9694-4340D24926DE}"/>
                </a:ext>
              </a:extLst>
            </p:cNvPr>
            <p:cNvSpPr/>
            <p:nvPr/>
          </p:nvSpPr>
          <p:spPr bwMode="auto">
            <a:xfrm>
              <a:off x="627140" y="3375248"/>
              <a:ext cx="1640603" cy="26977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EF9A854A-2F42-432D-8E48-3610594C3D36}"/>
                </a:ext>
              </a:extLst>
            </p:cNvPr>
            <p:cNvSpPr/>
            <p:nvPr/>
          </p:nvSpPr>
          <p:spPr bwMode="auto">
            <a:xfrm>
              <a:off x="1264471" y="2599111"/>
              <a:ext cx="1640603" cy="417388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8" name="직선 화살표 연결선 27">
              <a:extLst>
                <a:ext uri="{FF2B5EF4-FFF2-40B4-BE49-F238E27FC236}">
                  <a16:creationId xmlns:a16="http://schemas.microsoft.com/office/drawing/2014/main" id="{5ADF8C61-5D11-48B7-A27D-1EE0229A280D}"/>
                </a:ext>
              </a:extLst>
            </p:cNvPr>
            <p:cNvCxnSpPr>
              <a:endCxn id="27" idx="2"/>
            </p:cNvCxnSpPr>
            <p:nvPr/>
          </p:nvCxnSpPr>
          <p:spPr bwMode="auto">
            <a:xfrm flipV="1">
              <a:off x="1763688" y="3016499"/>
              <a:ext cx="216024" cy="362838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7297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55630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43234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언어개요 및 프로그램시작하기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(2022)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언어의 새로운 문법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배열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포인터 배열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5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this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포인터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복사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프렌드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정적 멤버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const,  string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클래스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연산자 중복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6092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528" y="564437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340768"/>
            <a:ext cx="8318500" cy="357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7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[7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080649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8374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29702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언어프로그래밍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]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상속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다중상속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가상 베이스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함수와 함수 재정의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순수 가상 함수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템플릿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표준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형식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스트림 연산자 중복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사용자 정의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조작자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1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2971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118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96752"/>
            <a:ext cx="8318500" cy="326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b="1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[14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36829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6545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과제 제출 방법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382550" y="1274496"/>
            <a:ext cx="8856984" cy="48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endParaRPr lang="ko-KR" altLang="en-US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각 주차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시간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이론 강의 끝난 후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 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 실습시간내에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시간이 지나면 제출불가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해당주차과제클릭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과제및평가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과제제출시작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파일업로드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메뉴를 통해 연습문제와 실습문제를 제출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이러닝캠퍼스에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게시된 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연습문제들을 풀이하여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실습문제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ppt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예제들을 프로그램과 실행결과를 화면 </a:t>
            </a:r>
            <a:r>
              <a:rPr lang="ko-KR" altLang="en-US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캡쳐하여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ko-KR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        </a:t>
            </a:r>
            <a:b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</a:b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68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74734"/>
            <a:ext cx="7920000" cy="67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https://visualstudio.microsoft.com/ko/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링크를 타고 들어가서 무료 다운로드 버튼을 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함초롬바탕" panose="02030604000101010101" pitchFamily="18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18FB9C1-7E01-44FD-AC94-D5A78BCD2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84661"/>
            <a:ext cx="7664973" cy="43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495" y="527664"/>
            <a:ext cx="8784976" cy="485756"/>
          </a:xfrm>
        </p:spPr>
        <p:txBody>
          <a:bodyPr/>
          <a:lstStyle/>
          <a:p>
            <a:r>
              <a:rPr lang="ko-KR" altLang="en-US" sz="2400" dirty="0"/>
              <a:t>성적 평가 방법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672409" y="1469856"/>
            <a:ext cx="7920000" cy="291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결석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번에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 감점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 결석하면 </a:t>
            </a:r>
            <a:r>
              <a:rPr lang="ko-KR" altLang="en-US" sz="1800" b="1" kern="0" spc="-5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시험응시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여부에 관계없이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F</a:t>
            </a:r>
          </a:p>
          <a:p>
            <a:pPr marL="268287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6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성적 평가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(100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만점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)]</a:t>
            </a: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endParaRPr lang="en-US" altLang="ko-KR" sz="1800" u="sng" kern="0" spc="-90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63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5214" y="525149"/>
            <a:ext cx="8280920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다운로드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=&gt; 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다른 이름으로 저장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버튼을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EF2EEE61-3095-4951-B14A-3C3E9712A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66692"/>
            <a:ext cx="7344816" cy="4398611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503F76BC-DA39-4EC4-AAD3-3F3A3DB83EBB}"/>
              </a:ext>
            </a:extLst>
          </p:cNvPr>
          <p:cNvSpPr/>
          <p:nvPr/>
        </p:nvSpPr>
        <p:spPr bwMode="auto">
          <a:xfrm>
            <a:off x="6848393" y="2372923"/>
            <a:ext cx="1612039" cy="696037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7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33EB18E-442D-439A-BF02-81F8C3B15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80" y="1823492"/>
            <a:ext cx="7775062" cy="406747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39264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20958" y="125682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EF36D4D-E379-435E-9208-12488CDB1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367206"/>
            <a:ext cx="11216484" cy="65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9214680-99C4-4126-AB9A-A23EFF67772D}"/>
              </a:ext>
            </a:extLst>
          </p:cNvPr>
          <p:cNvSpPr/>
          <p:nvPr/>
        </p:nvSpPr>
        <p:spPr bwMode="auto">
          <a:xfrm>
            <a:off x="647979" y="1823491"/>
            <a:ext cx="7775062" cy="4052866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40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48671" y="121477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있는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더블클릭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Installer 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창에서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DEC234BD-54FB-4A77-AB86-596911E32521}"/>
              </a:ext>
            </a:extLst>
          </p:cNvPr>
          <p:cNvGrpSpPr/>
          <p:nvPr/>
        </p:nvGrpSpPr>
        <p:grpSpPr>
          <a:xfrm>
            <a:off x="655955" y="1967939"/>
            <a:ext cx="8361652" cy="4229100"/>
            <a:chOff x="655955" y="1967939"/>
            <a:chExt cx="8361652" cy="4229100"/>
          </a:xfrm>
        </p:grpSpPr>
        <p:pic>
          <p:nvPicPr>
            <p:cNvPr id="4097" name="_x337897864">
              <a:extLst>
                <a:ext uri="{FF2B5EF4-FFF2-40B4-BE49-F238E27FC236}">
                  <a16:creationId xmlns:a16="http://schemas.microsoft.com/office/drawing/2014/main" id="{85702CD1-3F62-4F2D-8012-E360582BE5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671" y="1967939"/>
              <a:ext cx="3611563" cy="4229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655955" y="2633748"/>
              <a:ext cx="792088" cy="780560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pic>
          <p:nvPicPr>
            <p:cNvPr id="5121" name="_x337878784">
              <a:extLst>
                <a:ext uri="{FF2B5EF4-FFF2-40B4-BE49-F238E27FC236}">
                  <a16:creationId xmlns:a16="http://schemas.microsoft.com/office/drawing/2014/main" id="{2AAE47ED-2DC7-42B7-8460-3489FF050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762" y="2639392"/>
              <a:ext cx="4091845" cy="238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화살표: 오른쪽 8">
              <a:extLst>
                <a:ext uri="{FF2B5EF4-FFF2-40B4-BE49-F238E27FC236}">
                  <a16:creationId xmlns:a16="http://schemas.microsoft.com/office/drawing/2014/main" id="{B24BFD5C-C43C-4F65-B1DF-90AC76194F04}"/>
                </a:ext>
              </a:extLst>
            </p:cNvPr>
            <p:cNvSpPr/>
            <p:nvPr/>
          </p:nvSpPr>
          <p:spPr bwMode="auto">
            <a:xfrm>
              <a:off x="4427287" y="3573016"/>
              <a:ext cx="396460" cy="288032"/>
            </a:xfrm>
            <a:prstGeom prst="rightArrow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604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2326" y="548680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2 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27584" y="1300682"/>
            <a:ext cx="7920000" cy="5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‘C++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사용한 데스크톱 개발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체크 후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누른다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43F4B661-1759-4EC8-8E4A-AC20AB25A0B9}"/>
              </a:ext>
            </a:extLst>
          </p:cNvPr>
          <p:cNvGrpSpPr/>
          <p:nvPr/>
        </p:nvGrpSpPr>
        <p:grpSpPr>
          <a:xfrm>
            <a:off x="1165430" y="2013497"/>
            <a:ext cx="6907283" cy="3863775"/>
            <a:chOff x="1165430" y="2013497"/>
            <a:chExt cx="6907283" cy="3863775"/>
          </a:xfrm>
        </p:grpSpPr>
        <p:pic>
          <p:nvPicPr>
            <p:cNvPr id="6145" name="_x337880440">
              <a:extLst>
                <a:ext uri="{FF2B5EF4-FFF2-40B4-BE49-F238E27FC236}">
                  <a16:creationId xmlns:a16="http://schemas.microsoft.com/office/drawing/2014/main" id="{C294F168-3E25-47BD-8086-B6542364F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5430" y="2013497"/>
              <a:ext cx="6907283" cy="3863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1373658" y="3898147"/>
              <a:ext cx="2262238" cy="53896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2EB78340-4F38-45E1-BD54-4920C487687F}"/>
                </a:ext>
              </a:extLst>
            </p:cNvPr>
            <p:cNvSpPr/>
            <p:nvPr/>
          </p:nvSpPr>
          <p:spPr bwMode="auto">
            <a:xfrm>
              <a:off x="7524328" y="5419539"/>
              <a:ext cx="358225" cy="241709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FFAADC24-C6C6-456B-AD96-246DD4903064}"/>
                </a:ext>
              </a:extLst>
            </p:cNvPr>
            <p:cNvCxnSpPr>
              <a:endCxn id="15" idx="1"/>
            </p:cNvCxnSpPr>
            <p:nvPr/>
          </p:nvCxnSpPr>
          <p:spPr bwMode="auto">
            <a:xfrm>
              <a:off x="3635896" y="4293096"/>
              <a:ext cx="3888432" cy="1247298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0E3669B-1EB7-42E6-850F-6E10783EE27C}"/>
              </a:ext>
            </a:extLst>
          </p:cNvPr>
          <p:cNvSpPr txBox="1"/>
          <p:nvPr/>
        </p:nvSpPr>
        <p:spPr>
          <a:xfrm flipH="1">
            <a:off x="1394484" y="3503187"/>
            <a:ext cx="71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endParaRPr lang="ko-KR" altLang="en-US" sz="18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16402-13F5-4BEC-8EFE-45B54FF0BC02}"/>
              </a:ext>
            </a:extLst>
          </p:cNvPr>
          <p:cNvSpPr txBox="1"/>
          <p:nvPr/>
        </p:nvSpPr>
        <p:spPr>
          <a:xfrm flipH="1">
            <a:off x="7278480" y="4955441"/>
            <a:ext cx="71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(2)</a:t>
            </a:r>
            <a:endParaRPr lang="ko-KR" altLang="en-US" sz="18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614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8945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 후 시작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 후 기다린다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CA1BED9-4293-48DF-9269-5BDB77D16798}"/>
              </a:ext>
            </a:extLst>
          </p:cNvPr>
          <p:cNvGrpSpPr/>
          <p:nvPr/>
        </p:nvGrpSpPr>
        <p:grpSpPr>
          <a:xfrm>
            <a:off x="1079757" y="1747219"/>
            <a:ext cx="6984486" cy="3921331"/>
            <a:chOff x="1079757" y="1686621"/>
            <a:chExt cx="6984486" cy="3921331"/>
          </a:xfrm>
        </p:grpSpPr>
        <p:pic>
          <p:nvPicPr>
            <p:cNvPr id="7169" name="_x445099872">
              <a:extLst>
                <a:ext uri="{FF2B5EF4-FFF2-40B4-BE49-F238E27FC236}">
                  <a16:creationId xmlns:a16="http://schemas.microsoft.com/office/drawing/2014/main" id="{CF98CA0E-F22B-4330-BD40-B165E0779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757" y="1686621"/>
              <a:ext cx="6984486" cy="3921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1547664" y="3379151"/>
              <a:ext cx="720080" cy="193865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17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10111"/>
            <a:ext cx="7920000" cy="3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CE28EAC6-A2F5-4E7E-BEF7-513630D3B85D}"/>
              </a:ext>
            </a:extLst>
          </p:cNvPr>
          <p:cNvGrpSpPr/>
          <p:nvPr/>
        </p:nvGrpSpPr>
        <p:grpSpPr>
          <a:xfrm>
            <a:off x="2574803" y="1698456"/>
            <a:ext cx="3757613" cy="4719638"/>
            <a:chOff x="2574803" y="1698456"/>
            <a:chExt cx="3757613" cy="4719638"/>
          </a:xfrm>
        </p:grpSpPr>
        <p:pic>
          <p:nvPicPr>
            <p:cNvPr id="8193" name="_x445098648">
              <a:extLst>
                <a:ext uri="{FF2B5EF4-FFF2-40B4-BE49-F238E27FC236}">
                  <a16:creationId xmlns:a16="http://schemas.microsoft.com/office/drawing/2014/main" id="{C457F24F-7601-4CA1-9BF2-31467B5326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4803" y="1698456"/>
              <a:ext cx="3757613" cy="4719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4021561" y="4979502"/>
              <a:ext cx="864096" cy="32170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BDFB816-CE03-4F22-BBFD-E895A308BCE5}"/>
              </a:ext>
            </a:extLst>
          </p:cNvPr>
          <p:cNvSpPr/>
          <p:nvPr/>
        </p:nvSpPr>
        <p:spPr bwMode="auto">
          <a:xfrm>
            <a:off x="2771801" y="1711793"/>
            <a:ext cx="3605910" cy="4597528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E93BA46-7924-4251-B9AF-C7C51613320A}"/>
              </a:ext>
            </a:extLst>
          </p:cNvPr>
          <p:cNvGrpSpPr/>
          <p:nvPr/>
        </p:nvGrpSpPr>
        <p:grpSpPr>
          <a:xfrm>
            <a:off x="2552240" y="1698456"/>
            <a:ext cx="3802908" cy="4719638"/>
            <a:chOff x="2552240" y="1698456"/>
            <a:chExt cx="3802908" cy="4719638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BAC41B51-5F89-4789-8155-1C2756B2949A}"/>
                </a:ext>
              </a:extLst>
            </p:cNvPr>
            <p:cNvGrpSpPr/>
            <p:nvPr/>
          </p:nvGrpSpPr>
          <p:grpSpPr>
            <a:xfrm>
              <a:off x="2552240" y="1698456"/>
              <a:ext cx="3757613" cy="4719638"/>
              <a:chOff x="2574803" y="1698456"/>
              <a:chExt cx="3757613" cy="4719638"/>
            </a:xfrm>
          </p:grpSpPr>
          <p:pic>
            <p:nvPicPr>
              <p:cNvPr id="18" name="_x445098648">
                <a:extLst>
                  <a:ext uri="{FF2B5EF4-FFF2-40B4-BE49-F238E27FC236}">
                    <a16:creationId xmlns:a16="http://schemas.microsoft.com/office/drawing/2014/main" id="{7099F0DC-DDD4-4969-97E4-9954D043B2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4803" y="1698456"/>
                <a:ext cx="3757613" cy="47196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사각형: 둥근 모서리 18">
                <a:extLst>
                  <a:ext uri="{FF2B5EF4-FFF2-40B4-BE49-F238E27FC236}">
                    <a16:creationId xmlns:a16="http://schemas.microsoft.com/office/drawing/2014/main" id="{D4F5FBAA-355F-4735-84E6-4839FF4DE1A5}"/>
                  </a:ext>
                </a:extLst>
              </p:cNvPr>
              <p:cNvSpPr/>
              <p:nvPr/>
            </p:nvSpPr>
            <p:spPr bwMode="auto">
              <a:xfrm>
                <a:off x="4021561" y="4979502"/>
                <a:ext cx="864096" cy="321706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l"/>
                  <a:tabLst/>
                </a:pPr>
                <a:endParaRPr kumimoji="0" lang="ko-KR" altLang="en-US" sz="2400" b="1" i="0" u="none" strike="noStrike" cap="none" normalizeH="0" baseline="0">
                  <a:ln>
                    <a:noFill/>
                  </a:ln>
                  <a:solidFill>
                    <a:srgbClr val="F8F8F8"/>
                  </a:solidFill>
                  <a:effectLst/>
                  <a:latin typeface="CG Omega" pitchFamily="34" charset="0"/>
                </a:endParaRPr>
              </a:p>
            </p:txBody>
          </p:sp>
        </p:grp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0BBA01BD-92BA-4439-9DBB-4926C8A8143B}"/>
                </a:ext>
              </a:extLst>
            </p:cNvPr>
            <p:cNvSpPr/>
            <p:nvPr/>
          </p:nvSpPr>
          <p:spPr bwMode="auto">
            <a:xfrm>
              <a:off x="2749238" y="1711793"/>
              <a:ext cx="3605910" cy="4597528"/>
            </a:xfrm>
            <a:prstGeom prst="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820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_x340950088">
            <a:extLst>
              <a:ext uri="{FF2B5EF4-FFF2-40B4-BE49-F238E27FC236}">
                <a16:creationId xmlns:a16="http://schemas.microsoft.com/office/drawing/2014/main" id="{848989BA-D460-4B80-9D72-36E52FFF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06" y="2382277"/>
            <a:ext cx="3900040" cy="34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313877"/>
            <a:ext cx="7920000" cy="54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Microsoft(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구글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계정으로 로그인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43" name="_x342189360">
            <a:extLst>
              <a:ext uri="{FF2B5EF4-FFF2-40B4-BE49-F238E27FC236}">
                <a16:creationId xmlns:a16="http://schemas.microsoft.com/office/drawing/2014/main" id="{C025EC39-329C-4993-8C5A-5B83B9164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2418491"/>
            <a:ext cx="3933345" cy="33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3873D105-7CB4-4A88-A487-3D0CD288F968}"/>
              </a:ext>
            </a:extLst>
          </p:cNvPr>
          <p:cNvSpPr/>
          <p:nvPr/>
        </p:nvSpPr>
        <p:spPr bwMode="auto">
          <a:xfrm>
            <a:off x="4256089" y="3969160"/>
            <a:ext cx="648072" cy="321228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329960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10568</TotalTime>
  <Words>695</Words>
  <Application>Microsoft Office PowerPoint</Application>
  <PresentationFormat>화면 슬라이드 쇼(4:3)</PresentationFormat>
  <Paragraphs>97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Arial</vt:lpstr>
      <vt:lpstr>맑은 고딕</vt:lpstr>
      <vt:lpstr>Times New Roman</vt:lpstr>
      <vt:lpstr>굴림</vt:lpstr>
      <vt:lpstr>Wingdings</vt:lpstr>
      <vt:lpstr>함초롬바탕</vt:lpstr>
      <vt:lpstr>CG Omega</vt:lpstr>
      <vt:lpstr>색종이 상자</vt:lpstr>
      <vt:lpstr>Visual Studio Community 2022 프로그램 다운로드법  + 설치법 + 과제 제출 방법 및 성적 평가 방법 </vt:lpstr>
      <vt:lpstr> Visual Studio Community 2022 프로그램 다운로드 법 1</vt:lpstr>
      <vt:lpstr> Visual Studio Community 2022 프로그램 다운로드 법 2</vt:lpstr>
      <vt:lpstr> Visual Studio Community 2022 프로그램 다운로드 법 3</vt:lpstr>
      <vt:lpstr> Visual Studio Community 2022 프로그램 설치 1</vt:lpstr>
      <vt:lpstr> Visual Studio Community 2022 프로그램 설치 2 </vt:lpstr>
      <vt:lpstr> Visual Studio Community 2022 프로그램 설치 3</vt:lpstr>
      <vt:lpstr> Visual Studio Community 2022 프로그램 로그인 1</vt:lpstr>
      <vt:lpstr> Visual Studio Community 2022 프로그램 로그인 2</vt:lpstr>
      <vt:lpstr> Microsoft Visual Studio Community 2022 버전의 시작하기 1</vt:lpstr>
      <vt:lpstr> Microsoft Visual Studio Community 2022 버전의 시작하기 2</vt:lpstr>
      <vt:lpstr> Microsoft Visual Studio Community 2022 버전의 시작하기 3</vt:lpstr>
      <vt:lpstr> Microsoft Visual Studio Community 2022 버전의 시작하기 4</vt:lpstr>
      <vt:lpstr> Visual Studio Community 2022 아이콘 바탕화면에 추가하기</vt:lpstr>
      <vt:lpstr>강의일정</vt:lpstr>
      <vt:lpstr>강의일정</vt:lpstr>
      <vt:lpstr>강의일정</vt:lpstr>
      <vt:lpstr>강의일정</vt:lpstr>
      <vt:lpstr>과제 제출 방법 </vt:lpstr>
      <vt:lpstr>성적 평가 방법 </vt:lpstr>
    </vt:vector>
  </TitlesOfParts>
  <Company>WESNET Co,.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Language Lecture Book</dc:title>
  <dc:subject>Program Start</dc:subject>
  <dc:creator>Joey.Lee</dc:creator>
  <cp:lastModifiedBy>Seungho Lee</cp:lastModifiedBy>
  <cp:revision>650</cp:revision>
  <cp:lastPrinted>1999-08-31T15:28:46Z</cp:lastPrinted>
  <dcterms:created xsi:type="dcterms:W3CDTF">1997-12-02T18:36:16Z</dcterms:created>
  <dcterms:modified xsi:type="dcterms:W3CDTF">2025-09-03T02:21:21Z</dcterms:modified>
</cp:coreProperties>
</file>