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3"/>
  </p:notesMasterIdLst>
  <p:sldIdLst>
    <p:sldId id="702" r:id="rId2"/>
    <p:sldId id="550" r:id="rId3"/>
    <p:sldId id="648" r:id="rId4"/>
    <p:sldId id="649" r:id="rId5"/>
    <p:sldId id="701" r:id="rId6"/>
    <p:sldId id="695" r:id="rId7"/>
    <p:sldId id="697" r:id="rId8"/>
    <p:sldId id="650" r:id="rId9"/>
    <p:sldId id="651" r:id="rId10"/>
    <p:sldId id="678" r:id="rId11"/>
    <p:sldId id="654" r:id="rId12"/>
    <p:sldId id="655" r:id="rId13"/>
    <p:sldId id="1081" r:id="rId14"/>
    <p:sldId id="656" r:id="rId15"/>
    <p:sldId id="1080" r:id="rId16"/>
    <p:sldId id="657" r:id="rId17"/>
    <p:sldId id="658" r:id="rId18"/>
    <p:sldId id="703" r:id="rId19"/>
    <p:sldId id="679" r:id="rId20"/>
    <p:sldId id="680" r:id="rId21"/>
    <p:sldId id="1082" r:id="rId22"/>
    <p:sldId id="681" r:id="rId23"/>
    <p:sldId id="682" r:id="rId24"/>
    <p:sldId id="683" r:id="rId25"/>
    <p:sldId id="659" r:id="rId26"/>
    <p:sldId id="660" r:id="rId27"/>
    <p:sldId id="664" r:id="rId28"/>
    <p:sldId id="699" r:id="rId29"/>
    <p:sldId id="661" r:id="rId30"/>
    <p:sldId id="700" r:id="rId31"/>
    <p:sldId id="665" r:id="rId32"/>
    <p:sldId id="698" r:id="rId33"/>
    <p:sldId id="663" r:id="rId34"/>
    <p:sldId id="666" r:id="rId35"/>
    <p:sldId id="667" r:id="rId36"/>
    <p:sldId id="672" r:id="rId37"/>
    <p:sldId id="673" r:id="rId38"/>
    <p:sldId id="670" r:id="rId39"/>
    <p:sldId id="674" r:id="rId40"/>
    <p:sldId id="677" r:id="rId41"/>
    <p:sldId id="675" r:id="rId42"/>
    <p:sldId id="676" r:id="rId43"/>
    <p:sldId id="685" r:id="rId44"/>
    <p:sldId id="687" r:id="rId45"/>
    <p:sldId id="688" r:id="rId46"/>
    <p:sldId id="689" r:id="rId47"/>
    <p:sldId id="690" r:id="rId48"/>
    <p:sldId id="691" r:id="rId49"/>
    <p:sldId id="692" r:id="rId50"/>
    <p:sldId id="693" r:id="rId51"/>
    <p:sldId id="694" r:id="rId5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6E4F4"/>
    <a:srgbClr val="62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39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8782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48879"/>
            <a:ext cx="7772400" cy="765795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[11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표준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형식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스트림 연산자 중복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71472" y="1214422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8) 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포함시키면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다음과 같이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표준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객체가 생성됨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입력 스트림 객체로서 표준 입력 장치인 키보드와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cerr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거치지 않고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clog</a:t>
            </a: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거쳐서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7" y="1474806"/>
            <a:ext cx="8529637" cy="78581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출력하는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출력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7E0F259-0312-453E-A7D8-8430349B8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888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3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7" y="2950964"/>
            <a:ext cx="7920880" cy="35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왼쪽으로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&lt;&lt;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6801"/>
            <a:ext cx="8208963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487543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619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객체는 변수들을 형식 지정 문자 없이 출력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17" y="2357437"/>
            <a:ext cx="7056784" cy="380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포인터를 사용한 문자열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(string)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저장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323839" y="3291838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</a:t>
            </a:r>
            <a:r>
              <a:rPr lang="en-US" altLang="ko-KR" sz="1600" b="1" dirty="0">
                <a:solidFill>
                  <a:srgbClr val="00FF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631034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7584" y="1347038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이중인용부호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232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2FF8CA8-0D1D-7FFC-4559-A379EEE9B6D2}"/>
              </a:ext>
            </a:extLst>
          </p:cNvPr>
          <p:cNvSpPr/>
          <p:nvPr/>
        </p:nvSpPr>
        <p:spPr>
          <a:xfrm>
            <a:off x="808292" y="1628800"/>
            <a:ext cx="7508124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*p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*)p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3CCD683-62F4-648A-89A8-7F3547BF7DD1}"/>
              </a:ext>
            </a:extLst>
          </p:cNvPr>
          <p:cNvSpPr/>
          <p:nvPr/>
        </p:nvSpPr>
        <p:spPr bwMode="auto">
          <a:xfrm>
            <a:off x="4860031" y="3685628"/>
            <a:ext cx="13681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409F2F1-B892-B21D-5261-DB67DFA3CD36}"/>
              </a:ext>
            </a:extLst>
          </p:cNvPr>
          <p:cNvSpPr/>
          <p:nvPr/>
        </p:nvSpPr>
        <p:spPr bwMode="auto">
          <a:xfrm>
            <a:off x="4860032" y="4026079"/>
            <a:ext cx="23762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'b'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98 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15F7C9D-9E18-608A-4B6F-1AFC24433BCA}"/>
              </a:ext>
            </a:extLst>
          </p:cNvPr>
          <p:cNvSpPr/>
          <p:nvPr/>
        </p:nvSpPr>
        <p:spPr bwMode="auto">
          <a:xfrm>
            <a:off x="4881916" y="4614603"/>
            <a:ext cx="17909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student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76E9FA6-9134-8673-EBB8-92271BDC547C}"/>
              </a:ext>
            </a:extLst>
          </p:cNvPr>
          <p:cNvSpPr/>
          <p:nvPr/>
        </p:nvSpPr>
        <p:spPr bwMode="auto">
          <a:xfrm>
            <a:off x="4881916" y="5247183"/>
            <a:ext cx="213835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가리키는 포인터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첫 번째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9954A17-50B4-8F31-DC05-F38F696CCB4E}"/>
              </a:ext>
            </a:extLst>
          </p:cNvPr>
          <p:cNvSpPr/>
          <p:nvPr/>
        </p:nvSpPr>
        <p:spPr bwMode="auto">
          <a:xfrm>
            <a:off x="2618131" y="4039568"/>
            <a:ext cx="360040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D5DA881-C903-D640-E2C3-23292895ED1B}"/>
              </a:ext>
            </a:extLst>
          </p:cNvPr>
          <p:cNvSpPr/>
          <p:nvPr/>
        </p:nvSpPr>
        <p:spPr bwMode="auto">
          <a:xfrm>
            <a:off x="2618131" y="4294755"/>
            <a:ext cx="729733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66FF7F8-A968-F4B0-B0E4-EFFAD1161240}"/>
              </a:ext>
            </a:extLst>
          </p:cNvPr>
          <p:cNvSpPr/>
          <p:nvPr/>
        </p:nvSpPr>
        <p:spPr bwMode="auto">
          <a:xfrm>
            <a:off x="2618130" y="4546681"/>
            <a:ext cx="242375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F5C5C5B-559F-BE61-0B41-F05493AA1297}"/>
              </a:ext>
            </a:extLst>
          </p:cNvPr>
          <p:cNvSpPr/>
          <p:nvPr/>
        </p:nvSpPr>
        <p:spPr bwMode="auto">
          <a:xfrm>
            <a:off x="2618130" y="4801869"/>
            <a:ext cx="945758" cy="2338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AF7D57F6-8DED-3C22-691D-61B60DF75257}"/>
              </a:ext>
            </a:extLst>
          </p:cNvPr>
          <p:cNvCxnSpPr>
            <a:cxnSpLocks/>
            <a:stCxn id="24" idx="1"/>
            <a:endCxn id="3" idx="0"/>
          </p:cNvCxnSpPr>
          <p:nvPr/>
        </p:nvCxnSpPr>
        <p:spPr bwMode="auto">
          <a:xfrm rot="10800000" flipV="1">
            <a:off x="2798151" y="3816754"/>
            <a:ext cx="2061880" cy="2228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8E95FC40-3C04-9B49-6D48-24C5219DF5D2}"/>
              </a:ext>
            </a:extLst>
          </p:cNvPr>
          <p:cNvCxnSpPr>
            <a:cxnSpLocks/>
            <a:endCxn id="22" idx="3"/>
          </p:cNvCxnSpPr>
          <p:nvPr/>
        </p:nvCxnSpPr>
        <p:spPr bwMode="auto">
          <a:xfrm rot="10800000" flipV="1">
            <a:off x="3347865" y="4128063"/>
            <a:ext cx="1512171" cy="2942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F46CCEB-5381-A46A-C00C-F803DDC42BB3}"/>
              </a:ext>
            </a:extLst>
          </p:cNvPr>
          <p:cNvCxnSpPr>
            <a:cxnSpLocks/>
            <a:stCxn id="33" idx="1"/>
            <a:endCxn id="23" idx="3"/>
          </p:cNvCxnSpPr>
          <p:nvPr/>
        </p:nvCxnSpPr>
        <p:spPr bwMode="auto">
          <a:xfrm rot="10800000">
            <a:off x="2860506" y="4674275"/>
            <a:ext cx="2021411" cy="714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414A2304-3756-C3A4-2D84-E43B8332D2C5}"/>
              </a:ext>
            </a:extLst>
          </p:cNvPr>
          <p:cNvCxnSpPr>
            <a:cxnSpLocks/>
            <a:stCxn id="38" idx="1"/>
            <a:endCxn id="25" idx="2"/>
          </p:cNvCxnSpPr>
          <p:nvPr/>
        </p:nvCxnSpPr>
        <p:spPr bwMode="auto">
          <a:xfrm rot="10800000">
            <a:off x="3091010" y="5035744"/>
            <a:ext cx="1790907" cy="4272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3" grpId="0" animBg="1"/>
      <p:bldP spid="38" grpId="0" animBg="1"/>
      <p:bldP spid="3" grpId="0" animBg="1"/>
      <p:bldP spid="22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82110" y="1781969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017766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882120" y="1436705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13A7EB4-E947-42A6-ACF7-DEC7E6300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7" y="1844824"/>
            <a:ext cx="3418591" cy="57606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99124F66-6482-402A-B77C-15C1619E7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47" y="3470903"/>
            <a:ext cx="7535409" cy="24917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72670" y="2914535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772670" y="1422940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CB18F7-784F-4A39-85BF-8D4391E08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282" y="1846167"/>
            <a:ext cx="3564498" cy="58712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1AFBA26-F83E-4D43-A3AF-039F606EF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6" y="3458176"/>
            <a:ext cx="7521648" cy="24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5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474806"/>
            <a:ext cx="8358216" cy="1018090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 입력 받아 입력 스트림 버퍼에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기능을 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입력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12F05EC-40C0-4025-986F-0EDCCF543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48" y="2492896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2197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표준 입출력 장치로 자료를 주고받을 때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을 이용하여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이를 프로그램에 전달하는 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7" name="오른쪽 화살표 6"/>
          <p:cNvSpPr/>
          <p:nvPr/>
        </p:nvSpPr>
        <p:spPr bwMode="auto">
          <a:xfrm>
            <a:off x="1043608" y="573325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2"/>
            <a:ext cx="8072437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 오른쪽 변수에 전달하는 스트림 추출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오른쪽으로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15 &gt;&gt;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008937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52949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1345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객체는 변수들을 형식 지정 문자 없이 입력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79" y="2204864"/>
            <a:ext cx="6972260" cy="403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CD6DDD-0F55-D506-C071-B3A0AC83AF59}"/>
              </a:ext>
            </a:extLst>
          </p:cNvPr>
          <p:cNvSpPr/>
          <p:nvPr/>
        </p:nvSpPr>
        <p:spPr>
          <a:xfrm>
            <a:off x="790107" y="1655206"/>
            <a:ext cx="7598317" cy="4798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a &gt;&gt; b;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A741F-7D5A-6FCE-01FE-F30A4AAC447E}"/>
              </a:ext>
            </a:extLst>
          </p:cNvPr>
          <p:cNvSpPr/>
          <p:nvPr/>
        </p:nvSpPr>
        <p:spPr bwMode="auto">
          <a:xfrm>
            <a:off x="4537204" y="3727363"/>
            <a:ext cx="277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10  20.1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정수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부동소수점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차례로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B160C01-FF95-05E3-5108-45591A993A8D}"/>
              </a:ext>
            </a:extLst>
          </p:cNvPr>
          <p:cNvCxnSpPr>
            <a:cxnSpLocks/>
            <a:stCxn id="17" idx="1"/>
            <a:endCxn id="21" idx="3"/>
          </p:cNvCxnSpPr>
          <p:nvPr/>
        </p:nvCxnSpPr>
        <p:spPr>
          <a:xfrm flipH="1" flipV="1">
            <a:off x="3337521" y="3944363"/>
            <a:ext cx="1199683" cy="83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6FAB03C-00C3-5EBD-45AE-3099D92E049E}"/>
              </a:ext>
            </a:extLst>
          </p:cNvPr>
          <p:cNvSpPr/>
          <p:nvPr/>
        </p:nvSpPr>
        <p:spPr bwMode="auto">
          <a:xfrm>
            <a:off x="4537204" y="4549974"/>
            <a:ext cx="248306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hello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입력 받아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504D71F-62C2-0526-EFB5-2732EF102973}"/>
              </a:ext>
            </a:extLst>
          </p:cNvPr>
          <p:cNvCxnSpPr>
            <a:cxnSpLocks/>
            <a:stCxn id="19" idx="1"/>
            <a:endCxn id="22" idx="3"/>
          </p:cNvCxnSpPr>
          <p:nvPr/>
        </p:nvCxnSpPr>
        <p:spPr>
          <a:xfrm flipH="1" flipV="1">
            <a:off x="2905474" y="4685827"/>
            <a:ext cx="1631730" cy="799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08233EC-14AE-E6C0-32CB-76259FA9401A}"/>
              </a:ext>
            </a:extLst>
          </p:cNvPr>
          <p:cNvSpPr/>
          <p:nvPr/>
        </p:nvSpPr>
        <p:spPr bwMode="auto">
          <a:xfrm>
            <a:off x="2972205" y="5734613"/>
            <a:ext cx="31839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입력하여 저장된 값들을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 20.1 hello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6BC3049-B293-690B-6842-4D80D02906CA}"/>
              </a:ext>
            </a:extLst>
          </p:cNvPr>
          <p:cNvCxnSpPr>
            <a:cxnSpLocks/>
            <a:stCxn id="25" idx="0"/>
            <a:endCxn id="28" idx="2"/>
          </p:cNvCxnSpPr>
          <p:nvPr/>
        </p:nvCxnSpPr>
        <p:spPr>
          <a:xfrm flipH="1" flipV="1">
            <a:off x="3976668" y="5278144"/>
            <a:ext cx="587523" cy="4564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A42CD10-25DC-6872-95C6-53813CFCC49E}"/>
              </a:ext>
            </a:extLst>
          </p:cNvPr>
          <p:cNvSpPr/>
          <p:nvPr/>
        </p:nvSpPr>
        <p:spPr bwMode="auto">
          <a:xfrm>
            <a:off x="1705791" y="3801503"/>
            <a:ext cx="1631730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DE28861-282B-7B35-9E11-F1888F314E8B}"/>
              </a:ext>
            </a:extLst>
          </p:cNvPr>
          <p:cNvSpPr/>
          <p:nvPr/>
        </p:nvSpPr>
        <p:spPr bwMode="auto">
          <a:xfrm>
            <a:off x="1705791" y="4542967"/>
            <a:ext cx="1199683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372F62F-0DBB-BE3A-E42D-E454986DD6E4}"/>
              </a:ext>
            </a:extLst>
          </p:cNvPr>
          <p:cNvSpPr/>
          <p:nvPr/>
        </p:nvSpPr>
        <p:spPr bwMode="auto">
          <a:xfrm>
            <a:off x="2605292" y="5059934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821C0E1-0C4D-696E-DB40-01666AC68625}"/>
              </a:ext>
            </a:extLst>
          </p:cNvPr>
          <p:cNvSpPr/>
          <p:nvPr/>
        </p:nvSpPr>
        <p:spPr bwMode="auto">
          <a:xfrm>
            <a:off x="3853834" y="5037431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949EB48-E810-615A-77B3-0FF6560E4655}"/>
              </a:ext>
            </a:extLst>
          </p:cNvPr>
          <p:cNvSpPr/>
          <p:nvPr/>
        </p:nvSpPr>
        <p:spPr bwMode="auto">
          <a:xfrm>
            <a:off x="5124614" y="5049764"/>
            <a:ext cx="331247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57DDA8B-2F3C-9E0C-EFE3-905FBCD71FE2}"/>
              </a:ext>
            </a:extLst>
          </p:cNvPr>
          <p:cNvCxnSpPr>
            <a:cxnSpLocks/>
            <a:stCxn id="25" idx="0"/>
            <a:endCxn id="27" idx="2"/>
          </p:cNvCxnSpPr>
          <p:nvPr/>
        </p:nvCxnSpPr>
        <p:spPr bwMode="auto">
          <a:xfrm rot="16200000" flipV="1">
            <a:off x="3429176" y="4599597"/>
            <a:ext cx="433966" cy="183606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B1C86A5-0D85-6259-8FD7-023C6482095B}"/>
              </a:ext>
            </a:extLst>
          </p:cNvPr>
          <p:cNvCxnSpPr>
            <a:cxnSpLocks/>
            <a:stCxn id="25" idx="0"/>
            <a:endCxn id="29" idx="2"/>
          </p:cNvCxnSpPr>
          <p:nvPr/>
        </p:nvCxnSpPr>
        <p:spPr bwMode="auto">
          <a:xfrm rot="5400000" flipH="1" flipV="1">
            <a:off x="4705146" y="5149522"/>
            <a:ext cx="444136" cy="7260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모서리가 둥근 직사각형 33">
            <a:extLst>
              <a:ext uri="{FF2B5EF4-FFF2-40B4-BE49-F238E27FC236}">
                <a16:creationId xmlns:a16="http://schemas.microsoft.com/office/drawing/2014/main" id="{7587D54B-EAE1-4FB9-ABE2-9FC294AA83DB}"/>
              </a:ext>
            </a:extLst>
          </p:cNvPr>
          <p:cNvSpPr/>
          <p:nvPr/>
        </p:nvSpPr>
        <p:spPr bwMode="auto">
          <a:xfrm>
            <a:off x="5170644" y="3764326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E7627E2-465A-4A97-AEAF-0C992CEEE441}"/>
              </a:ext>
            </a:extLst>
          </p:cNvPr>
          <p:cNvGrpSpPr/>
          <p:nvPr/>
        </p:nvGrpSpPr>
        <p:grpSpPr>
          <a:xfrm>
            <a:off x="5189306" y="3782440"/>
            <a:ext cx="180020" cy="65427"/>
            <a:chOff x="2879812" y="2852936"/>
            <a:chExt cx="180020" cy="144016"/>
          </a:xfrm>
        </p:grpSpPr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DA9DEE7-54DB-49A5-8281-3F82FFAE0F36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0E2AF5AC-8264-484A-8393-27E3795CE28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33" name="모서리가 둥근 직사각형 33">
            <a:extLst>
              <a:ext uri="{FF2B5EF4-FFF2-40B4-BE49-F238E27FC236}">
                <a16:creationId xmlns:a16="http://schemas.microsoft.com/office/drawing/2014/main" id="{49E13291-F5DE-4192-98CB-CF6958183D1E}"/>
              </a:ext>
            </a:extLst>
          </p:cNvPr>
          <p:cNvSpPr/>
          <p:nvPr/>
        </p:nvSpPr>
        <p:spPr bwMode="auto">
          <a:xfrm>
            <a:off x="4962858" y="457833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11254B8-D207-48A4-B454-4E2708AB8C7A}"/>
              </a:ext>
            </a:extLst>
          </p:cNvPr>
          <p:cNvGrpSpPr/>
          <p:nvPr/>
        </p:nvGrpSpPr>
        <p:grpSpPr>
          <a:xfrm>
            <a:off x="4965044" y="4596446"/>
            <a:ext cx="196496" cy="65427"/>
            <a:chOff x="2863336" y="2852936"/>
            <a:chExt cx="196496" cy="144016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9F5E8B39-F9E0-43CF-82D6-26091AF8E952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id="{C6FFD346-FFED-48FC-B898-2AC5F4CFEF6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63336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5" grpId="0" animBg="1"/>
      <p:bldP spid="21" grpId="0" animBg="1"/>
      <p:bldP spid="22" grpId="0" animBg="1"/>
      <p:bldP spid="27" grpId="0" animBg="1"/>
      <p:bldP spid="28" grpId="0" animBg="1"/>
      <p:bldP spid="29" grpId="0" animBg="1"/>
      <p:bldP spid="24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84522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88" y="1157288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출력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688B1D8-EC14-4403-8704-A40A1A977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81" y="2348880"/>
            <a:ext cx="7848872" cy="379792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</a:t>
            </a:r>
            <a:endParaRPr lang="ko-KR" altLang="en-US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8662" y="1857369"/>
            <a:ext cx="7920037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형식 플래그를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멤버 변수를 가짐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비트로 표현되며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정수형 상수로 정의됨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25775"/>
            <a:ext cx="7358114" cy="254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47209"/>
              </p:ext>
            </p:extLst>
          </p:nvPr>
        </p:nvGraphicFramePr>
        <p:xfrm>
          <a:off x="785786" y="1285860"/>
          <a:ext cx="7572429" cy="5068728"/>
        </p:xfrm>
        <a:graphic>
          <a:graphicData uri="http://schemas.openxmlformats.org/drawingml/2006/table">
            <a:tbl>
              <a:tblPr/>
              <a:tblGrid>
                <a:gridCol w="143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2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명</a:t>
                      </a: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값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0x0001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unitbuf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0x0002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스트림에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들어오는 자료를 </a:t>
                      </a: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버퍼링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없이 내보냄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::uppercase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0x0004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대문자로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0x0008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showpoint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0x0010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0x0020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::left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0x0040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ios::right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0x0080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::internal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0x0100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부호나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등의 기호는 왼쪽으로 정렬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숫자는 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0x0200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oct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0x0400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::hex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0x0800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::scientific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0x1000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::fixed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0x2000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boolalpha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0x4000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54D523-D8DC-465E-8C9F-CF83AC35B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28932"/>
            <a:ext cx="7617589" cy="509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44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63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3" y="1928802"/>
            <a:ext cx="591028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1071538" y="3284984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방법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5050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5070934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5B473DC-5574-4D28-8422-1CB34E6E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551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312614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플래그의 설정된 값을 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1071538" y="12687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나머지 플래그들의 비트는 모두 해제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70" y="1271889"/>
            <a:ext cx="712879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2" y="3032095"/>
            <a:ext cx="799288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45216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해제하는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021726"/>
            <a:ext cx="578647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538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진수를 해제하고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270892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484784"/>
            <a:ext cx="564360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2996952"/>
            <a:ext cx="57150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69486" y="4293096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설정한 것을 해제하고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94" y="4221088"/>
            <a:ext cx="64807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D4CA404-D8B4-0153-AE9F-61912013F4EE}"/>
              </a:ext>
            </a:extLst>
          </p:cNvPr>
          <p:cNvSpPr/>
          <p:nvPr/>
        </p:nvSpPr>
        <p:spPr>
          <a:xfrm>
            <a:off x="776844" y="1484784"/>
            <a:ext cx="7611579" cy="5098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skipws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unitbuf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::left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::right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::internal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::oct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::fixed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boolalpha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F566BC-E3AF-ED37-4458-B578637933E2}"/>
              </a:ext>
            </a:extLst>
          </p:cNvPr>
          <p:cNvSpPr/>
          <p:nvPr/>
        </p:nvSpPr>
        <p:spPr bwMode="auto">
          <a:xfrm>
            <a:off x="3358501" y="1763217"/>
            <a:ext cx="30136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C8D67CB-6CB2-7703-3E9D-43A612D7DCDC}"/>
              </a:ext>
            </a:extLst>
          </p:cNvPr>
          <p:cNvSpPr/>
          <p:nvPr/>
        </p:nvSpPr>
        <p:spPr bwMode="auto">
          <a:xfrm>
            <a:off x="4235958" y="2636288"/>
            <a:ext cx="168276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177D55F-5DC2-5E88-A0E3-36A0752B7A51}"/>
              </a:ext>
            </a:extLst>
          </p:cNvPr>
          <p:cNvCxnSpPr>
            <a:cxnSpLocks/>
            <a:stCxn id="16" idx="1"/>
            <a:endCxn id="19" idx="3"/>
          </p:cNvCxnSpPr>
          <p:nvPr/>
        </p:nvCxnSpPr>
        <p:spPr>
          <a:xfrm flipH="1" flipV="1">
            <a:off x="3203848" y="2760926"/>
            <a:ext cx="1032110" cy="6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E3C2B14-3931-D623-0B48-4CC32588E006}"/>
              </a:ext>
            </a:extLst>
          </p:cNvPr>
          <p:cNvSpPr/>
          <p:nvPr/>
        </p:nvSpPr>
        <p:spPr bwMode="auto">
          <a:xfrm>
            <a:off x="5465258" y="4312715"/>
            <a:ext cx="23969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형식 플래그의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33776EF6-8D27-0B77-1601-7E7D821F9F03}"/>
              </a:ext>
            </a:extLst>
          </p:cNvPr>
          <p:cNvGrpSpPr/>
          <p:nvPr/>
        </p:nvGrpSpPr>
        <p:grpSpPr>
          <a:xfrm>
            <a:off x="4089213" y="3140968"/>
            <a:ext cx="1376045" cy="2592288"/>
            <a:chOff x="4089213" y="3140968"/>
            <a:chExt cx="1376045" cy="25922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D66B2D3-F095-B009-C588-6D156E95D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89213" y="3140968"/>
              <a:ext cx="11545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911B1582-0D4C-F750-AD63-5166040830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3735" y="3140968"/>
              <a:ext cx="0" cy="25922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12E9DC1F-236A-DF46-2261-8330A0F69FB8}"/>
                </a:ext>
              </a:extLst>
            </p:cNvPr>
            <p:cNvCxnSpPr/>
            <p:nvPr/>
          </p:nvCxnSpPr>
          <p:spPr bwMode="auto">
            <a:xfrm flipH="1">
              <a:off x="4427984" y="5733256"/>
              <a:ext cx="8255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id="{FF4853E1-8C45-E9B1-650D-41F0AB1E671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5243735" y="4443841"/>
              <a:ext cx="221523" cy="769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tailEnd type="triangle" w="med" len="lg"/>
            </a:ln>
            <a:effectLst/>
          </p:spPr>
        </p:cxn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E22ED564-58DE-D09E-6DF3-21CCB7FA05E5}"/>
              </a:ext>
            </a:extLst>
          </p:cNvPr>
          <p:cNvSpPr/>
          <p:nvPr/>
        </p:nvSpPr>
        <p:spPr bwMode="auto">
          <a:xfrm>
            <a:off x="1766264" y="2470550"/>
            <a:ext cx="1592237" cy="1983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4AB6AC1-3F05-8E56-628E-049B11B2F863}"/>
              </a:ext>
            </a:extLst>
          </p:cNvPr>
          <p:cNvSpPr/>
          <p:nvPr/>
        </p:nvSpPr>
        <p:spPr bwMode="auto">
          <a:xfrm>
            <a:off x="1766265" y="2668916"/>
            <a:ext cx="1437583" cy="184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06F8AA4A-A981-ABBC-CC2D-E5922DC6F776}"/>
              </a:ext>
            </a:extLst>
          </p:cNvPr>
          <p:cNvCxnSpPr>
            <a:cxnSpLocks/>
            <a:stCxn id="13" idx="2"/>
            <a:endCxn id="2" idx="3"/>
          </p:cNvCxnSpPr>
          <p:nvPr/>
        </p:nvCxnSpPr>
        <p:spPr bwMode="auto">
          <a:xfrm rot="5400000">
            <a:off x="3839794" y="1544176"/>
            <a:ext cx="544264" cy="150685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7274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9" grpId="0" animBg="1"/>
      <p:bldP spid="2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57161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122463"/>
            <a:ext cx="7521648" cy="454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5C18C9-3749-595D-480B-DA9FEB949072}"/>
              </a:ext>
            </a:extLst>
          </p:cNvPr>
          <p:cNvSpPr/>
          <p:nvPr/>
        </p:nvSpPr>
        <p:spPr>
          <a:xfrm>
            <a:off x="755576" y="1519660"/>
            <a:ext cx="7632848" cy="5063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//0XF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//1.510000E+01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//1.510000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(0x0020);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//+15.1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endParaRPr lang="ko-KR" altLang="en-US" sz="1200" b="0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 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//0x808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804F77-DECF-A040-F146-B42E18304613}"/>
              </a:ext>
            </a:extLst>
          </p:cNvPr>
          <p:cNvSpPr/>
          <p:nvPr/>
        </p:nvSpPr>
        <p:spPr bwMode="auto">
          <a:xfrm>
            <a:off x="1663293" y="2692277"/>
            <a:ext cx="1684571" cy="1713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555D29-AE29-D8AD-5237-AAF31DD39703}"/>
              </a:ext>
            </a:extLst>
          </p:cNvPr>
          <p:cNvSpPr/>
          <p:nvPr/>
        </p:nvSpPr>
        <p:spPr bwMode="auto">
          <a:xfrm>
            <a:off x="1663293" y="2880892"/>
            <a:ext cx="3844812" cy="1606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1E5D66-B747-285F-75ED-85E135FB26D4}"/>
              </a:ext>
            </a:extLst>
          </p:cNvPr>
          <p:cNvSpPr/>
          <p:nvPr/>
        </p:nvSpPr>
        <p:spPr bwMode="auto">
          <a:xfrm>
            <a:off x="1663293" y="3402888"/>
            <a:ext cx="1922406" cy="19673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EE3F993-8D55-C1C2-6C85-9855DBB058C9}"/>
              </a:ext>
            </a:extLst>
          </p:cNvPr>
          <p:cNvSpPr/>
          <p:nvPr/>
        </p:nvSpPr>
        <p:spPr bwMode="auto">
          <a:xfrm>
            <a:off x="1663294" y="3943499"/>
            <a:ext cx="218862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916F5AB-8077-D0C7-5ABC-7F5B5C8AFD91}"/>
              </a:ext>
            </a:extLst>
          </p:cNvPr>
          <p:cNvSpPr/>
          <p:nvPr/>
        </p:nvSpPr>
        <p:spPr bwMode="auto">
          <a:xfrm>
            <a:off x="1663293" y="4149080"/>
            <a:ext cx="2188626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824C0EB-00F1-E993-68E5-BC286CB3A9F8}"/>
              </a:ext>
            </a:extLst>
          </p:cNvPr>
          <p:cNvSpPr/>
          <p:nvPr/>
        </p:nvSpPr>
        <p:spPr bwMode="auto">
          <a:xfrm>
            <a:off x="1663294" y="4701148"/>
            <a:ext cx="1612562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731E8ED-19F6-F04F-02A6-CB7DE374A0BC}"/>
              </a:ext>
            </a:extLst>
          </p:cNvPr>
          <p:cNvSpPr/>
          <p:nvPr/>
        </p:nvSpPr>
        <p:spPr bwMode="auto">
          <a:xfrm>
            <a:off x="1663294" y="5225299"/>
            <a:ext cx="2692682" cy="2160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7D32F4F-EF6C-B104-D2E9-4C1EA4A93FD2}"/>
              </a:ext>
            </a:extLst>
          </p:cNvPr>
          <p:cNvSpPr/>
          <p:nvPr/>
        </p:nvSpPr>
        <p:spPr bwMode="auto">
          <a:xfrm>
            <a:off x="2333660" y="5442729"/>
            <a:ext cx="942196" cy="1798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87C831-02AB-F32F-19FA-DE6DD4F68334}"/>
              </a:ext>
            </a:extLst>
          </p:cNvPr>
          <p:cNvSpPr/>
          <p:nvPr/>
        </p:nvSpPr>
        <p:spPr bwMode="auto">
          <a:xfrm>
            <a:off x="3383594" y="1779112"/>
            <a:ext cx="30445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2AC0B2-A9D1-AE73-4B39-27C94668EB74}"/>
              </a:ext>
            </a:extLst>
          </p:cNvPr>
          <p:cNvSpPr/>
          <p:nvPr/>
        </p:nvSpPr>
        <p:spPr bwMode="auto">
          <a:xfrm>
            <a:off x="5342810" y="2384143"/>
            <a:ext cx="24018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대문자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8581E4E-C2CB-9E60-0C72-B2E9CD56E8AB}"/>
              </a:ext>
            </a:extLst>
          </p:cNvPr>
          <p:cNvSpPr/>
          <p:nvPr/>
        </p:nvSpPr>
        <p:spPr bwMode="auto">
          <a:xfrm>
            <a:off x="4447248" y="3212976"/>
            <a:ext cx="22849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4BFE514A-13DC-FBFF-47BA-E79873ED33B4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>
          <a:xfrm flipH="1">
            <a:off x="3585699" y="3344102"/>
            <a:ext cx="861549" cy="157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9E5762-355E-6BA9-1E27-C7FA7F6D4334}"/>
              </a:ext>
            </a:extLst>
          </p:cNvPr>
          <p:cNvSpPr/>
          <p:nvPr/>
        </p:nvSpPr>
        <p:spPr bwMode="auto">
          <a:xfrm>
            <a:off x="4447248" y="3916500"/>
            <a:ext cx="228499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652356-0A60-D81E-DF6C-9C338CB356EA}"/>
              </a:ext>
            </a:extLst>
          </p:cNvPr>
          <p:cNvCxnSpPr>
            <a:cxnSpLocks/>
            <a:stCxn id="46" idx="1"/>
            <a:endCxn id="31" idx="3"/>
          </p:cNvCxnSpPr>
          <p:nvPr/>
        </p:nvCxnSpPr>
        <p:spPr>
          <a:xfrm flipH="1">
            <a:off x="3851920" y="4047626"/>
            <a:ext cx="595328" cy="3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929B18A-3DEE-3A37-DB55-E0F53D8A3DCD}"/>
              </a:ext>
            </a:extLst>
          </p:cNvPr>
          <p:cNvSpPr/>
          <p:nvPr/>
        </p:nvSpPr>
        <p:spPr bwMode="auto">
          <a:xfrm>
            <a:off x="4825170" y="4232301"/>
            <a:ext cx="338303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소수점을 출력할 때 전체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자리까지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6578187-68A5-7996-B3A4-ECF54E1C627A}"/>
              </a:ext>
            </a:extLst>
          </p:cNvPr>
          <p:cNvSpPr/>
          <p:nvPr/>
        </p:nvSpPr>
        <p:spPr bwMode="auto">
          <a:xfrm>
            <a:off x="4942143" y="4738592"/>
            <a:ext cx="31490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양수에 대하여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기호를 붙이는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61ACD0E-DE75-6AB2-750A-6C25584909CE}"/>
              </a:ext>
            </a:extLst>
          </p:cNvPr>
          <p:cNvSpPr/>
          <p:nvPr/>
        </p:nvSpPr>
        <p:spPr bwMode="auto">
          <a:xfrm>
            <a:off x="5327863" y="5295725"/>
            <a:ext cx="24018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999560B8-745E-58A7-1553-93C6CD264BFE}"/>
              </a:ext>
            </a:extLst>
          </p:cNvPr>
          <p:cNvSpPr/>
          <p:nvPr/>
        </p:nvSpPr>
        <p:spPr bwMode="auto">
          <a:xfrm>
            <a:off x="2971370" y="6137954"/>
            <a:ext cx="47732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설정된 플래그 값들을 반환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0x0800 | 0x0008 = 0x0808(0x808)</a:t>
            </a:r>
          </a:p>
        </p:txBody>
      </p: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4D565FC5-0950-1D6A-D647-1D80FA8E7F1C}"/>
              </a:ext>
            </a:extLst>
          </p:cNvPr>
          <p:cNvCxnSpPr>
            <a:cxnSpLocks/>
            <a:stCxn id="39" idx="2"/>
            <a:endCxn id="11" idx="3"/>
          </p:cNvCxnSpPr>
          <p:nvPr/>
        </p:nvCxnSpPr>
        <p:spPr bwMode="auto">
          <a:xfrm rot="5400000">
            <a:off x="3758569" y="1630659"/>
            <a:ext cx="736580" cy="15579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DFA30586-35CD-5650-B1D0-D734958467F2}"/>
              </a:ext>
            </a:extLst>
          </p:cNvPr>
          <p:cNvCxnSpPr>
            <a:cxnSpLocks/>
            <a:stCxn id="41" idx="2"/>
          </p:cNvCxnSpPr>
          <p:nvPr/>
        </p:nvCxnSpPr>
        <p:spPr bwMode="auto">
          <a:xfrm rot="5400000">
            <a:off x="5868021" y="2286485"/>
            <a:ext cx="315801" cy="103562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6678C89C-1D06-21E7-EDBA-2F40D492C0F4}"/>
              </a:ext>
            </a:extLst>
          </p:cNvPr>
          <p:cNvCxnSpPr>
            <a:cxnSpLocks/>
            <a:stCxn id="52" idx="1"/>
            <a:endCxn id="32" idx="3"/>
          </p:cNvCxnSpPr>
          <p:nvPr/>
        </p:nvCxnSpPr>
        <p:spPr bwMode="auto">
          <a:xfrm rot="10800000">
            <a:off x="3851920" y="4237362"/>
            <a:ext cx="973251" cy="2107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4A24A8F-9F13-D512-F3EB-072FCFE44FD6}"/>
              </a:ext>
            </a:extLst>
          </p:cNvPr>
          <p:cNvCxnSpPr>
            <a:cxnSpLocks/>
            <a:stCxn id="57" idx="1"/>
            <a:endCxn id="33" idx="3"/>
          </p:cNvCxnSpPr>
          <p:nvPr/>
        </p:nvCxnSpPr>
        <p:spPr bwMode="auto">
          <a:xfrm rot="10800000">
            <a:off x="3275857" y="4789431"/>
            <a:ext cx="1666287" cy="164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52FF1A47-64C1-6019-6E0F-CE967906EB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354953" y="5295726"/>
            <a:ext cx="964672" cy="2157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E6335D0A-0CDE-6404-472B-3D57F6C5938D}"/>
              </a:ext>
            </a:extLst>
          </p:cNvPr>
          <p:cNvCxnSpPr>
            <a:cxnSpLocks/>
            <a:stCxn id="66" idx="1"/>
          </p:cNvCxnSpPr>
          <p:nvPr/>
        </p:nvCxnSpPr>
        <p:spPr bwMode="auto">
          <a:xfrm rot="10800000">
            <a:off x="2804766" y="5639562"/>
            <a:ext cx="166604" cy="62951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2" grpId="0" animBg="1"/>
      <p:bldP spid="57" grpId="0" animBg="1"/>
      <p:bldP spid="61" grpId="0" animBg="1"/>
      <p:bldP spid="6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6"/>
            <a:ext cx="8229600" cy="512346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37" y="1519461"/>
            <a:ext cx="7920037" cy="4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출력되는 자료의 공간을 설정하고 우측 정렬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적용되므로 매번 재 설정해야 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46239" y="3187413"/>
            <a:ext cx="7920037" cy="30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남은 빈 공간을 설정한 문자로 채움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4049" y="4656718"/>
            <a:ext cx="7920037" cy="8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소수점의 전체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설정함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반올림 되며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멤버 함수</a:t>
            </a:r>
            <a:endParaRPr lang="ko-KR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041832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8089" y="3539989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445224"/>
            <a:ext cx="564360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531506" y="1192082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C41A66-7E35-BE64-03ED-B2A2721DA2BC}"/>
              </a:ext>
            </a:extLst>
          </p:cNvPr>
          <p:cNvSpPr/>
          <p:nvPr/>
        </p:nvSpPr>
        <p:spPr>
          <a:xfrm>
            <a:off x="806964" y="1556792"/>
            <a:ext cx="7581460" cy="49728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(9);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(10); 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//56.767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97B728E-1475-4926-C68F-1BB539204F3A}"/>
              </a:ext>
            </a:extLst>
          </p:cNvPr>
          <p:cNvSpPr/>
          <p:nvPr/>
        </p:nvSpPr>
        <p:spPr bwMode="auto">
          <a:xfrm>
            <a:off x="1768379" y="2815876"/>
            <a:ext cx="1507477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96FFFB-00D5-CC2C-56EC-930B937F98C7}"/>
              </a:ext>
            </a:extLst>
          </p:cNvPr>
          <p:cNvSpPr/>
          <p:nvPr/>
        </p:nvSpPr>
        <p:spPr bwMode="auto">
          <a:xfrm>
            <a:off x="1768379" y="3551424"/>
            <a:ext cx="1656184" cy="240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0248649-A3F1-A39E-C14C-81A275C5A282}"/>
              </a:ext>
            </a:extLst>
          </p:cNvPr>
          <p:cNvSpPr/>
          <p:nvPr/>
        </p:nvSpPr>
        <p:spPr bwMode="auto">
          <a:xfrm>
            <a:off x="1763071" y="3829064"/>
            <a:ext cx="1372840" cy="21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27AE2C3-6B17-6775-07F3-3CCAC04ED50F}"/>
              </a:ext>
            </a:extLst>
          </p:cNvPr>
          <p:cNvSpPr/>
          <p:nvPr/>
        </p:nvSpPr>
        <p:spPr bwMode="auto">
          <a:xfrm>
            <a:off x="1781377" y="4311112"/>
            <a:ext cx="2879168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0D8F767-381C-1D0E-9580-578594026A9D}"/>
              </a:ext>
            </a:extLst>
          </p:cNvPr>
          <p:cNvSpPr/>
          <p:nvPr/>
        </p:nvSpPr>
        <p:spPr bwMode="auto">
          <a:xfrm>
            <a:off x="1781377" y="4769883"/>
            <a:ext cx="1725163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2094050-377B-18BD-F2A0-B94CF9B9D0A0}"/>
              </a:ext>
            </a:extLst>
          </p:cNvPr>
          <p:cNvSpPr/>
          <p:nvPr/>
        </p:nvSpPr>
        <p:spPr bwMode="auto">
          <a:xfrm>
            <a:off x="2581040" y="5034616"/>
            <a:ext cx="92550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94EBBCE-E6C3-981F-76FD-3FBDDDD45F9C}"/>
              </a:ext>
            </a:extLst>
          </p:cNvPr>
          <p:cNvSpPr/>
          <p:nvPr/>
        </p:nvSpPr>
        <p:spPr bwMode="auto">
          <a:xfrm>
            <a:off x="2579258" y="5255575"/>
            <a:ext cx="56546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E0A23F3-7B8F-EB13-6A10-00491D7F5092}"/>
              </a:ext>
            </a:extLst>
          </p:cNvPr>
          <p:cNvSpPr/>
          <p:nvPr/>
        </p:nvSpPr>
        <p:spPr bwMode="auto">
          <a:xfrm>
            <a:off x="3235683" y="1946285"/>
            <a:ext cx="49538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우쯕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정렬로 왼쪽에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공간이 생김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적용됨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A7AFE0C-EEAB-977D-8DE3-FA5237D5398B}"/>
              </a:ext>
            </a:extLst>
          </p:cNvPr>
          <p:cNvSpPr/>
          <p:nvPr/>
        </p:nvSpPr>
        <p:spPr bwMode="auto">
          <a:xfrm>
            <a:off x="4427984" y="2454276"/>
            <a:ext cx="376159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정렬로 왼쪽에 남은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5959AC3-B1DA-7A2D-27A6-12498F5292BC}"/>
              </a:ext>
            </a:extLst>
          </p:cNvPr>
          <p:cNvSpPr/>
          <p:nvPr/>
        </p:nvSpPr>
        <p:spPr bwMode="auto">
          <a:xfrm>
            <a:off x="5000448" y="3462004"/>
            <a:ext cx="266929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2C1F5FE-A5C3-C241-75DD-A339FC01E9E3}"/>
              </a:ext>
            </a:extLst>
          </p:cNvPr>
          <p:cNvSpPr/>
          <p:nvPr/>
        </p:nvSpPr>
        <p:spPr bwMode="auto">
          <a:xfrm>
            <a:off x="5939057" y="3994677"/>
            <a:ext cx="31401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공간이 설정되지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cout.width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한번의 설정만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4ECF6B0-B7E9-6489-343D-6DA78A5726C0}"/>
              </a:ext>
            </a:extLst>
          </p:cNvPr>
          <p:cNvSpPr/>
          <p:nvPr/>
        </p:nvSpPr>
        <p:spPr bwMode="auto">
          <a:xfrm>
            <a:off x="4656924" y="4682113"/>
            <a:ext cx="33563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C9F6B1D-84E5-4526-0C0D-2C8B215F1AE4}"/>
              </a:ext>
            </a:extLst>
          </p:cNvPr>
          <p:cNvCxnSpPr>
            <a:cxnSpLocks/>
            <a:stCxn id="56" idx="1"/>
            <a:endCxn id="30" idx="3"/>
          </p:cNvCxnSpPr>
          <p:nvPr/>
        </p:nvCxnSpPr>
        <p:spPr>
          <a:xfrm flipH="1">
            <a:off x="3506540" y="4897878"/>
            <a:ext cx="1150384" cy="5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E397AF97-97A7-EE61-974A-7CA0590913A3}"/>
              </a:ext>
            </a:extLst>
          </p:cNvPr>
          <p:cNvSpPr/>
          <p:nvPr/>
        </p:nvSpPr>
        <p:spPr bwMode="auto">
          <a:xfrm>
            <a:off x="5280616" y="5229033"/>
            <a:ext cx="26692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27771A4-5045-8885-B433-DB83B7B70CBD}"/>
              </a:ext>
            </a:extLst>
          </p:cNvPr>
          <p:cNvSpPr/>
          <p:nvPr/>
        </p:nvSpPr>
        <p:spPr bwMode="auto">
          <a:xfrm>
            <a:off x="4597694" y="5788025"/>
            <a:ext cx="276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A5653CA-88EE-922D-0F60-D92D9DD11255}"/>
              </a:ext>
            </a:extLst>
          </p:cNvPr>
          <p:cNvCxnSpPr>
            <a:cxnSpLocks/>
            <a:stCxn id="73" idx="1"/>
            <a:endCxn id="32" idx="2"/>
          </p:cNvCxnSpPr>
          <p:nvPr/>
        </p:nvCxnSpPr>
        <p:spPr bwMode="auto">
          <a:xfrm rot="10800000">
            <a:off x="2861988" y="5482909"/>
            <a:ext cx="1735706" cy="4362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FDADA183-3934-14DE-3D62-EE6BE0EAA4F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656925" y="4296224"/>
            <a:ext cx="1282133" cy="2817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5CA685B-6796-08FC-DCD7-712C352206DE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 bwMode="auto">
          <a:xfrm rot="10800000" flipV="1">
            <a:off x="3135912" y="3677769"/>
            <a:ext cx="1864537" cy="2564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4A80A127-8CC1-0A43-E8F0-7988B64156A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 flipV="1">
            <a:off x="3424582" y="2754680"/>
            <a:ext cx="1003403" cy="8374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7DC8533E-0CEF-AD5D-C89D-F7BC0B0805FA}"/>
              </a:ext>
            </a:extLst>
          </p:cNvPr>
          <p:cNvCxnSpPr>
            <a:cxnSpLocks/>
            <a:stCxn id="34" idx="1"/>
            <a:endCxn id="24" idx="0"/>
          </p:cNvCxnSpPr>
          <p:nvPr/>
        </p:nvCxnSpPr>
        <p:spPr bwMode="auto">
          <a:xfrm rot="10800000" flipV="1">
            <a:off x="2522119" y="2162050"/>
            <a:ext cx="713565" cy="6538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EC05DC9B-601F-F22F-E0A4-72463A397B6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06540" y="5261950"/>
            <a:ext cx="1778981" cy="111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0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48" grpId="0" animBg="1"/>
      <p:bldP spid="56" grpId="0" animBg="1"/>
      <p:bldP spid="67" grpId="0" animBg="1"/>
      <p:bldP spid="7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38253FA-BB1F-4EA1-B00A-D3411D15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2150553"/>
            <a:ext cx="7626995" cy="368776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7745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(manipulator)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정의된 함수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571617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없는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06215"/>
              </p:ext>
            </p:extLst>
          </p:nvPr>
        </p:nvGraphicFramePr>
        <p:xfrm>
          <a:off x="1357290" y="1937855"/>
          <a:ext cx="6929486" cy="4564064"/>
        </p:xfrm>
        <a:graphic>
          <a:graphicData uri="http://schemas.openxmlformats.org/drawingml/2006/table">
            <a:tbl>
              <a:tblPr/>
              <a:tblGrid>
                <a:gridCol w="1508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1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noshowbase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oct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hex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scientific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fixed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boolalpha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C5E529-E0A6-44F5-AE3C-221BF5E2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00808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있는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iomanip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오른쪽 화살표 12"/>
          <p:cNvSpPr/>
          <p:nvPr/>
        </p:nvSpPr>
        <p:spPr bwMode="auto">
          <a:xfrm>
            <a:off x="1390544" y="167656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17605"/>
              </p:ext>
            </p:extLst>
          </p:nvPr>
        </p:nvGraphicFramePr>
        <p:xfrm>
          <a:off x="1835696" y="2348880"/>
          <a:ext cx="5904656" cy="3735887"/>
        </p:xfrm>
        <a:graphic>
          <a:graphicData uri="http://schemas.openxmlformats.org/drawingml/2006/table">
            <a:tbl>
              <a:tblPr/>
              <a:tblGrid>
                <a:gridCol w="1419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4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4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setw(</a:t>
                      </a:r>
                      <a:r>
                        <a:rPr lang="en-US" sz="1000" b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wid)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출력되는 자료의 공간을 설정하고 우측 정렬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설정만 적용되므로 매번 재 설정해야 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setfill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cf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남은 빈 공간을 설정한 문자로 채움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1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setprecision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 err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pid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소수점의 전체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자리수를</a:t>
                      </a:r>
                      <a:r>
                        <a:rPr lang="ko-KR" altLang="en-US" sz="1000" b="1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설정함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채우지 않음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</a:t>
                      </a:r>
                      <a:r>
                        <a:rPr lang="en-US" altLang="ko-KR" sz="1000" b="1" kern="1200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12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87460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ABEEC0-3053-5310-B1E4-C071A51FE2CF}"/>
              </a:ext>
            </a:extLst>
          </p:cNvPr>
          <p:cNvSpPr/>
          <p:nvPr/>
        </p:nvSpPr>
        <p:spPr>
          <a:xfrm>
            <a:off x="827584" y="1545144"/>
            <a:ext cx="7673506" cy="48520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hex;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oct;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8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//10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//56.757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107334C-620A-600A-C88C-D4489E812589}"/>
              </a:ext>
            </a:extLst>
          </p:cNvPr>
          <p:cNvSpPr/>
          <p:nvPr/>
        </p:nvSpPr>
        <p:spPr bwMode="auto">
          <a:xfrm>
            <a:off x="5243522" y="3440801"/>
            <a:ext cx="314490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26996D7-D267-BADD-2C5C-B44DCF2C1336}"/>
              </a:ext>
            </a:extLst>
          </p:cNvPr>
          <p:cNvSpPr/>
          <p:nvPr/>
        </p:nvSpPr>
        <p:spPr bwMode="auto">
          <a:xfrm>
            <a:off x="5346111" y="5362551"/>
            <a:ext cx="266594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373BC5F-4454-1169-36FB-92A82568C6FE}"/>
              </a:ext>
            </a:extLst>
          </p:cNvPr>
          <p:cNvSpPr/>
          <p:nvPr/>
        </p:nvSpPr>
        <p:spPr bwMode="auto">
          <a:xfrm>
            <a:off x="5243522" y="6015058"/>
            <a:ext cx="27685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6046B05-CDFE-F886-B1A3-D2BBC5745694}"/>
              </a:ext>
            </a:extLst>
          </p:cNvPr>
          <p:cNvSpPr/>
          <p:nvPr/>
        </p:nvSpPr>
        <p:spPr bwMode="auto">
          <a:xfrm>
            <a:off x="4644008" y="5684539"/>
            <a:ext cx="33680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F84A49D-C6FC-EF42-0811-1F3F50E4DE38}"/>
              </a:ext>
            </a:extLst>
          </p:cNvPr>
          <p:cNvSpPr/>
          <p:nvPr/>
        </p:nvSpPr>
        <p:spPr bwMode="auto">
          <a:xfrm>
            <a:off x="4901413" y="4037981"/>
            <a:ext cx="26659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D9910D78-91D6-25F4-97DB-330B985D386B}"/>
              </a:ext>
            </a:extLst>
          </p:cNvPr>
          <p:cNvSpPr/>
          <p:nvPr/>
        </p:nvSpPr>
        <p:spPr bwMode="auto">
          <a:xfrm>
            <a:off x="5266014" y="3004157"/>
            <a:ext cx="1790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DF80DB88-F3DC-3D14-B20F-4F1AE5221EE0}"/>
              </a:ext>
            </a:extLst>
          </p:cNvPr>
          <p:cNvSpPr/>
          <p:nvPr/>
        </p:nvSpPr>
        <p:spPr bwMode="auto">
          <a:xfrm>
            <a:off x="5266014" y="2531457"/>
            <a:ext cx="18564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9AA0CCE-32FD-598D-73EC-8FC6756B4F32}"/>
              </a:ext>
            </a:extLst>
          </p:cNvPr>
          <p:cNvSpPr/>
          <p:nvPr/>
        </p:nvSpPr>
        <p:spPr bwMode="auto">
          <a:xfrm>
            <a:off x="4189250" y="1779409"/>
            <a:ext cx="309886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setprecision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3BA5C918-5133-A0D5-2496-0CBC146CDAD5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2998168" y="1995174"/>
            <a:ext cx="1191082" cy="103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F8E4977D-7F53-FAE3-E807-74D8420A78F4}"/>
              </a:ext>
            </a:extLst>
          </p:cNvPr>
          <p:cNvSpPr/>
          <p:nvPr/>
        </p:nvSpPr>
        <p:spPr bwMode="auto">
          <a:xfrm>
            <a:off x="894174" y="1905912"/>
            <a:ext cx="2103993" cy="2269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A531953-B49D-D6C9-5F27-4D459FC5AE61}"/>
              </a:ext>
            </a:extLst>
          </p:cNvPr>
          <p:cNvSpPr/>
          <p:nvPr/>
        </p:nvSpPr>
        <p:spPr bwMode="auto">
          <a:xfrm>
            <a:off x="2661241" y="3140158"/>
            <a:ext cx="500778" cy="2377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16EE1D2-4B7A-A3A4-E05E-2692668CC1F5}"/>
              </a:ext>
            </a:extLst>
          </p:cNvPr>
          <p:cNvSpPr/>
          <p:nvPr/>
        </p:nvSpPr>
        <p:spPr bwMode="auto">
          <a:xfrm>
            <a:off x="2671592" y="3887898"/>
            <a:ext cx="500778" cy="2170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4BE43F-5117-1F12-0453-1CEE8DE1394E}"/>
              </a:ext>
            </a:extLst>
          </p:cNvPr>
          <p:cNvSpPr/>
          <p:nvPr/>
        </p:nvSpPr>
        <p:spPr bwMode="auto">
          <a:xfrm>
            <a:off x="2671593" y="4595414"/>
            <a:ext cx="902640" cy="2518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0039D62-9BA7-4706-3F42-858F82F0F3CC}"/>
              </a:ext>
            </a:extLst>
          </p:cNvPr>
          <p:cNvSpPr/>
          <p:nvPr/>
        </p:nvSpPr>
        <p:spPr bwMode="auto">
          <a:xfrm>
            <a:off x="2671592" y="4867854"/>
            <a:ext cx="1517658" cy="2170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946321D-7D86-DD67-A7EA-0588B4D20C43}"/>
              </a:ext>
            </a:extLst>
          </p:cNvPr>
          <p:cNvSpPr/>
          <p:nvPr/>
        </p:nvSpPr>
        <p:spPr bwMode="auto">
          <a:xfrm>
            <a:off x="3961377" y="4584518"/>
            <a:ext cx="940035" cy="250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5DA5717-4F9A-D078-2E08-1B297F5E49B4}"/>
              </a:ext>
            </a:extLst>
          </p:cNvPr>
          <p:cNvSpPr/>
          <p:nvPr/>
        </p:nvSpPr>
        <p:spPr bwMode="auto">
          <a:xfrm>
            <a:off x="4510687" y="4862419"/>
            <a:ext cx="864097" cy="222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D6CDDC-4F31-073E-063F-532F386BDDFD}"/>
              </a:ext>
            </a:extLst>
          </p:cNvPr>
          <p:cNvSpPr/>
          <p:nvPr/>
        </p:nvSpPr>
        <p:spPr bwMode="auto">
          <a:xfrm>
            <a:off x="2669479" y="5104007"/>
            <a:ext cx="500778" cy="200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E50821A9-91E2-14ED-9F3D-B16FE92FE14F}"/>
              </a:ext>
            </a:extLst>
          </p:cNvPr>
          <p:cNvCxnSpPr>
            <a:cxnSpLocks/>
            <a:stCxn id="59" idx="1"/>
            <a:endCxn id="34" idx="0"/>
          </p:cNvCxnSpPr>
          <p:nvPr/>
        </p:nvCxnSpPr>
        <p:spPr bwMode="auto">
          <a:xfrm rot="10800000" flipV="1">
            <a:off x="2911630" y="2662582"/>
            <a:ext cx="2354384" cy="47757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9F030F10-3B76-84C7-ED3E-6FF4BE284808}"/>
              </a:ext>
            </a:extLst>
          </p:cNvPr>
          <p:cNvCxnSpPr>
            <a:cxnSpLocks/>
            <a:stCxn id="55" idx="1"/>
            <a:endCxn id="36" idx="3"/>
          </p:cNvCxnSpPr>
          <p:nvPr/>
        </p:nvCxnSpPr>
        <p:spPr bwMode="auto">
          <a:xfrm rot="10800000" flipV="1">
            <a:off x="3172370" y="3135282"/>
            <a:ext cx="2093644" cy="8611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114EA95D-B0F7-B02A-2AA7-D6FE971E4053}"/>
              </a:ext>
            </a:extLst>
          </p:cNvPr>
          <p:cNvCxnSpPr>
            <a:cxnSpLocks/>
            <a:stCxn id="50" idx="1"/>
            <a:endCxn id="40" idx="0"/>
          </p:cNvCxnSpPr>
          <p:nvPr/>
        </p:nvCxnSpPr>
        <p:spPr bwMode="auto">
          <a:xfrm rot="10800000" flipV="1">
            <a:off x="4431395" y="4253746"/>
            <a:ext cx="470018" cy="33077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9115D51-4CFD-FB17-B5CB-9EDAA3284CA6}"/>
              </a:ext>
            </a:extLst>
          </p:cNvPr>
          <p:cNvCxnSpPr>
            <a:cxnSpLocks/>
            <a:stCxn id="31" idx="1"/>
            <a:endCxn id="42" idx="2"/>
          </p:cNvCxnSpPr>
          <p:nvPr/>
        </p:nvCxnSpPr>
        <p:spPr bwMode="auto">
          <a:xfrm rot="10800000">
            <a:off x="4942737" y="5085185"/>
            <a:ext cx="403375" cy="40849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17112974-FA71-97D3-BF42-B9FC553238B9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rot="10800000">
            <a:off x="4081696" y="5068721"/>
            <a:ext cx="562313" cy="7469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CFE77957-CD2D-0057-4C5D-D2258851BC6B}"/>
              </a:ext>
            </a:extLst>
          </p:cNvPr>
          <p:cNvCxnSpPr>
            <a:cxnSpLocks/>
            <a:stCxn id="33" idx="1"/>
            <a:endCxn id="43" idx="2"/>
          </p:cNvCxnSpPr>
          <p:nvPr/>
        </p:nvCxnSpPr>
        <p:spPr bwMode="auto">
          <a:xfrm rot="10800000">
            <a:off x="2919868" y="5304618"/>
            <a:ext cx="2323654" cy="84156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65AC1924-C447-6788-9603-FC7FA0CC286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590606" y="3656566"/>
            <a:ext cx="1652916" cy="9575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9" grpId="0" animBg="1"/>
      <p:bldP spid="50" grpId="0" animBg="1"/>
      <p:bldP spid="55" grpId="0" animBg="1"/>
      <p:bldP spid="59" grpId="0" animBg="1"/>
      <p:bldP spid="63" grpId="0" animBg="1"/>
      <p:bldP spid="2" grpId="0" animBg="1"/>
      <p:bldP spid="34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3820"/>
            <a:ext cx="7992888" cy="300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4115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54291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출력되는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출력할 경우에는 사용자가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12BEE16-9317-A0DD-A969-2237AC12ECBE}"/>
              </a:ext>
            </a:extLst>
          </p:cNvPr>
          <p:cNvSpPr/>
          <p:nvPr/>
        </p:nvSpPr>
        <p:spPr>
          <a:xfrm>
            <a:off x="786926" y="1479419"/>
            <a:ext cx="7529490" cy="51039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3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3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iostream&gt;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&lt;&lt; 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5CF13C2-1FCF-7DB0-BA4B-AFF6F3CC9A5D}"/>
              </a:ext>
            </a:extLst>
          </p:cNvPr>
          <p:cNvSpPr/>
          <p:nvPr/>
        </p:nvSpPr>
        <p:spPr bwMode="auto">
          <a:xfrm>
            <a:off x="1749398" y="2600068"/>
            <a:ext cx="2174530" cy="2528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87C93BC-2D2D-E4AB-D91E-A1D75904118B}"/>
              </a:ext>
            </a:extLst>
          </p:cNvPr>
          <p:cNvSpPr/>
          <p:nvPr/>
        </p:nvSpPr>
        <p:spPr bwMode="auto">
          <a:xfrm>
            <a:off x="1767648" y="2973331"/>
            <a:ext cx="4676560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29F5D95-D9A0-3FC9-7FAC-EDBF4DF38088}"/>
              </a:ext>
            </a:extLst>
          </p:cNvPr>
          <p:cNvSpPr/>
          <p:nvPr/>
        </p:nvSpPr>
        <p:spPr bwMode="auto">
          <a:xfrm>
            <a:off x="827584" y="3525774"/>
            <a:ext cx="4176464" cy="12713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08465A0-7C9F-AFD3-D240-C4A1D8BE1D64}"/>
              </a:ext>
            </a:extLst>
          </p:cNvPr>
          <p:cNvSpPr/>
          <p:nvPr/>
        </p:nvSpPr>
        <p:spPr bwMode="auto">
          <a:xfrm>
            <a:off x="1767648" y="5202813"/>
            <a:ext cx="1292184" cy="2671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ACF6CF6-33C0-8CEF-5EBA-4178690B9C2A}"/>
              </a:ext>
            </a:extLst>
          </p:cNvPr>
          <p:cNvSpPr/>
          <p:nvPr/>
        </p:nvSpPr>
        <p:spPr bwMode="auto">
          <a:xfrm>
            <a:off x="1767648" y="5582418"/>
            <a:ext cx="1076160" cy="262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39FD398-110F-0088-C5E1-953C021768AB}"/>
              </a:ext>
            </a:extLst>
          </p:cNvPr>
          <p:cNvSpPr/>
          <p:nvPr/>
        </p:nvSpPr>
        <p:spPr bwMode="auto">
          <a:xfrm>
            <a:off x="1729813" y="389509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88760948-5FA3-63D1-7338-148F99F3CFA1}"/>
              </a:ext>
            </a:extLst>
          </p:cNvPr>
          <p:cNvSpPr/>
          <p:nvPr/>
        </p:nvSpPr>
        <p:spPr bwMode="auto">
          <a:xfrm>
            <a:off x="2278964" y="4259195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8F4D1372-BB81-0DC0-CF9C-D7169DC008C4}"/>
              </a:ext>
            </a:extLst>
          </p:cNvPr>
          <p:cNvSpPr/>
          <p:nvPr/>
        </p:nvSpPr>
        <p:spPr bwMode="auto">
          <a:xfrm>
            <a:off x="3419872" y="3929561"/>
            <a:ext cx="458242" cy="21951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86CDBFB2-860D-1EDB-37B4-7005E4449080}"/>
              </a:ext>
            </a:extLst>
          </p:cNvPr>
          <p:cNvSpPr/>
          <p:nvPr/>
        </p:nvSpPr>
        <p:spPr bwMode="auto">
          <a:xfrm>
            <a:off x="3419872" y="353913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2C367C79-85C1-982F-6F75-4334B9471EFC}"/>
              </a:ext>
            </a:extLst>
          </p:cNvPr>
          <p:cNvSpPr/>
          <p:nvPr/>
        </p:nvSpPr>
        <p:spPr bwMode="auto">
          <a:xfrm>
            <a:off x="4631038" y="3525774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DFB7955D-DB4F-728D-2AB9-2B67D4E625F7}"/>
              </a:ext>
            </a:extLst>
          </p:cNvPr>
          <p:cNvSpPr/>
          <p:nvPr/>
        </p:nvSpPr>
        <p:spPr bwMode="auto">
          <a:xfrm>
            <a:off x="4803826" y="2957664"/>
            <a:ext cx="609410" cy="2651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1CB01177-052E-0742-B722-0E44B20862B5}"/>
              </a:ext>
            </a:extLst>
          </p:cNvPr>
          <p:cNvSpPr/>
          <p:nvPr/>
        </p:nvSpPr>
        <p:spPr bwMode="auto">
          <a:xfrm>
            <a:off x="6027246" y="29688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083C3FC7-D805-6F3F-5860-3C89B0ABB252}"/>
              </a:ext>
            </a:extLst>
          </p:cNvPr>
          <p:cNvSpPr/>
          <p:nvPr/>
        </p:nvSpPr>
        <p:spPr bwMode="auto">
          <a:xfrm>
            <a:off x="2654662" y="2628513"/>
            <a:ext cx="333162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DC1A05D9-CF94-C7E9-702A-5E98F93DD3E5}"/>
              </a:ext>
            </a:extLst>
          </p:cNvPr>
          <p:cNvCxnSpPr>
            <a:cxnSpLocks/>
            <a:endCxn id="53" idx="4"/>
          </p:cNvCxnSpPr>
          <p:nvPr/>
        </p:nvCxnSpPr>
        <p:spPr bwMode="auto">
          <a:xfrm flipV="1">
            <a:off x="2816014" y="2867033"/>
            <a:ext cx="5229" cy="236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타원 54">
            <a:extLst>
              <a:ext uri="{FF2B5EF4-FFF2-40B4-BE49-F238E27FC236}">
                <a16:creationId xmlns:a16="http://schemas.microsoft.com/office/drawing/2014/main" id="{B5AA1B23-47C1-E050-1D83-0250F7C64669}"/>
              </a:ext>
            </a:extLst>
          </p:cNvPr>
          <p:cNvSpPr/>
          <p:nvPr/>
        </p:nvSpPr>
        <p:spPr bwMode="auto">
          <a:xfrm>
            <a:off x="2708154" y="52103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2BFA6EB-C8E1-009D-6C7A-94D80FC637CF}"/>
              </a:ext>
            </a:extLst>
          </p:cNvPr>
          <p:cNvSpPr/>
          <p:nvPr/>
        </p:nvSpPr>
        <p:spPr bwMode="auto">
          <a:xfrm>
            <a:off x="3501547" y="1960674"/>
            <a:ext cx="6455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FF868C2-5162-D7EF-7C4F-2D75256A5478}"/>
              </a:ext>
            </a:extLst>
          </p:cNvPr>
          <p:cNvSpPr/>
          <p:nvPr/>
        </p:nvSpPr>
        <p:spPr bwMode="auto">
          <a:xfrm>
            <a:off x="4438184" y="2292538"/>
            <a:ext cx="31446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DAA6A060-6DAE-C1E3-395B-DB909D413BF7}"/>
              </a:ext>
            </a:extLst>
          </p:cNvPr>
          <p:cNvSpPr/>
          <p:nvPr/>
        </p:nvSpPr>
        <p:spPr bwMode="auto">
          <a:xfrm>
            <a:off x="5337733" y="3607144"/>
            <a:ext cx="2913750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한 후에 줄 바꿈 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m =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8B97354E-9DDA-413E-C1DF-3A458D89C1C4}"/>
              </a:ext>
            </a:extLst>
          </p:cNvPr>
          <p:cNvCxnSpPr>
            <a:cxnSpLocks/>
            <a:stCxn id="60" idx="1"/>
            <a:endCxn id="37" idx="3"/>
          </p:cNvCxnSpPr>
          <p:nvPr/>
        </p:nvCxnSpPr>
        <p:spPr>
          <a:xfrm flipH="1">
            <a:off x="5004048" y="4161463"/>
            <a:ext cx="3336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E7E5B33-94E4-A698-A016-AC326543DDE1}"/>
              </a:ext>
            </a:extLst>
          </p:cNvPr>
          <p:cNvSpPr/>
          <p:nvPr/>
        </p:nvSpPr>
        <p:spPr bwMode="auto">
          <a:xfrm>
            <a:off x="3655407" y="5109328"/>
            <a:ext cx="38924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인수가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E44294E-3861-D697-8F02-EF0D19A7711C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>
          <a:xfrm flipH="1">
            <a:off x="3059832" y="5325093"/>
            <a:ext cx="595575" cy="113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D8041F7-574E-9193-3F0E-4D01B61316C7}"/>
              </a:ext>
            </a:extLst>
          </p:cNvPr>
          <p:cNvSpPr/>
          <p:nvPr/>
        </p:nvSpPr>
        <p:spPr bwMode="auto">
          <a:xfrm>
            <a:off x="3679739" y="5680962"/>
            <a:ext cx="22604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&lt;&lt;(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C0435C71-C508-6E04-3479-CE0D212C2154}"/>
              </a:ext>
            </a:extLst>
          </p:cNvPr>
          <p:cNvSpPr/>
          <p:nvPr/>
        </p:nvSpPr>
        <p:spPr bwMode="auto">
          <a:xfrm>
            <a:off x="3355478" y="4422692"/>
            <a:ext cx="58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73DE29DD-BF1A-4161-6FCB-356CF399523A}"/>
              </a:ext>
            </a:extLst>
          </p:cNvPr>
          <p:cNvCxnSpPr>
            <a:cxnSpLocks/>
            <a:stCxn id="72" idx="0"/>
            <a:endCxn id="44" idx="4"/>
          </p:cNvCxnSpPr>
          <p:nvPr/>
        </p:nvCxnSpPr>
        <p:spPr>
          <a:xfrm flipV="1">
            <a:off x="3647351" y="4149080"/>
            <a:ext cx="1642" cy="2736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070776D3-0975-F0B3-EF3D-C12A0FDF681E}"/>
              </a:ext>
            </a:extLst>
          </p:cNvPr>
          <p:cNvSpPr/>
          <p:nvPr/>
        </p:nvSpPr>
        <p:spPr bwMode="auto">
          <a:xfrm>
            <a:off x="938170" y="4108198"/>
            <a:ext cx="52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B406601-6288-5F93-4991-B3B75AB59C0B}"/>
              </a:ext>
            </a:extLst>
          </p:cNvPr>
          <p:cNvCxnSpPr>
            <a:cxnSpLocks/>
            <a:stCxn id="67" idx="1"/>
            <a:endCxn id="41" idx="3"/>
          </p:cNvCxnSpPr>
          <p:nvPr/>
        </p:nvCxnSpPr>
        <p:spPr bwMode="auto">
          <a:xfrm rot="10800000">
            <a:off x="2843809" y="5713544"/>
            <a:ext cx="835931" cy="9854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58008129-316A-94F5-C2EB-E5A8EEA70F1D}"/>
              </a:ext>
            </a:extLst>
          </p:cNvPr>
          <p:cNvCxnSpPr>
            <a:cxnSpLocks/>
            <a:stCxn id="58" idx="1"/>
            <a:endCxn id="35" idx="0"/>
          </p:cNvCxnSpPr>
          <p:nvPr/>
        </p:nvCxnSpPr>
        <p:spPr bwMode="auto">
          <a:xfrm rot="10800000" flipV="1">
            <a:off x="4105928" y="2508303"/>
            <a:ext cx="332256" cy="4650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32D2A254-88D0-9E9C-8392-5A7D3D37E3E5}"/>
              </a:ext>
            </a:extLst>
          </p:cNvPr>
          <p:cNvCxnSpPr>
            <a:cxnSpLocks/>
            <a:stCxn id="56" idx="1"/>
            <a:endCxn id="33" idx="0"/>
          </p:cNvCxnSpPr>
          <p:nvPr/>
        </p:nvCxnSpPr>
        <p:spPr bwMode="auto">
          <a:xfrm rot="10800000" flipV="1">
            <a:off x="2836663" y="2091800"/>
            <a:ext cx="664884" cy="5082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8B14DC8B-683E-46A0-61BF-FB0FDB478466}"/>
              </a:ext>
            </a:extLst>
          </p:cNvPr>
          <p:cNvCxnSpPr>
            <a:cxnSpLocks/>
            <a:stCxn id="78" idx="0"/>
            <a:endCxn id="2" idx="2"/>
          </p:cNvCxnSpPr>
          <p:nvPr/>
        </p:nvCxnSpPr>
        <p:spPr bwMode="auto">
          <a:xfrm rot="5400000" flipH="1" flipV="1">
            <a:off x="1421633" y="3800018"/>
            <a:ext cx="86113" cy="5302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69451B1-30CA-9680-D3E7-5BA20FF2C03F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V="1">
            <a:off x="4716016" y="3222795"/>
            <a:ext cx="392515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01C2BC1-C9B0-889E-3D80-8DFA84F42A42}"/>
              </a:ext>
            </a:extLst>
          </p:cNvPr>
          <p:cNvCxnSpPr>
            <a:cxnSpLocks/>
            <a:endCxn id="51" idx="4"/>
          </p:cNvCxnSpPr>
          <p:nvPr/>
        </p:nvCxnSpPr>
        <p:spPr bwMode="auto">
          <a:xfrm flipV="1">
            <a:off x="5108531" y="3222795"/>
            <a:ext cx="1091503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988601D-6A67-477C-A7A4-BCD688952A94}"/>
              </a:ext>
            </a:extLst>
          </p:cNvPr>
          <p:cNvSpPr/>
          <p:nvPr/>
        </p:nvSpPr>
        <p:spPr>
          <a:xfrm>
            <a:off x="1727757" y="2245500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1349CD97-83D3-450D-B827-25BDEE975116}"/>
              </a:ext>
            </a:extLst>
          </p:cNvPr>
          <p:cNvSpPr/>
          <p:nvPr/>
        </p:nvSpPr>
        <p:spPr bwMode="auto">
          <a:xfrm>
            <a:off x="3061101" y="2615736"/>
            <a:ext cx="294377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C48F03C3-2CA8-4919-90AC-EC488545F86E}"/>
              </a:ext>
            </a:extLst>
          </p:cNvPr>
          <p:cNvCxnSpPr>
            <a:cxnSpLocks/>
            <a:stCxn id="54" idx="0"/>
            <a:endCxn id="48" idx="3"/>
          </p:cNvCxnSpPr>
          <p:nvPr/>
        </p:nvCxnSpPr>
        <p:spPr bwMode="auto">
          <a:xfrm flipH="1" flipV="1">
            <a:off x="2339752" y="2345445"/>
            <a:ext cx="868538" cy="270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  <p:bldP spid="39" grpId="0" animBg="1"/>
      <p:bldP spid="41" grpId="0" animBg="1"/>
      <p:bldP spid="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6" grpId="0" animBg="1"/>
      <p:bldP spid="58" grpId="0" animBg="1"/>
      <p:bldP spid="60" grpId="0" animBg="1"/>
      <p:bldP spid="62" grpId="0" animBg="1"/>
      <p:bldP spid="67" grpId="0" animBg="1"/>
      <p:bldP spid="72" grpId="0" animBg="1"/>
      <p:bldP spid="78" grpId="0" animBg="1"/>
      <p:bldP spid="48" grpId="0" animBg="1"/>
      <p:bldP spid="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232790"/>
            <a:ext cx="7521649" cy="227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3966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입력할 경우에는 사용자가 스트림 추출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1410"/>
            <a:ext cx="7848872" cy="404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543F25F-19CA-AA70-BF5D-937F970470D9}"/>
              </a:ext>
            </a:extLst>
          </p:cNvPr>
          <p:cNvSpPr/>
          <p:nvPr/>
        </p:nvSpPr>
        <p:spPr>
          <a:xfrm>
            <a:off x="781744" y="1490678"/>
            <a:ext cx="7606680" cy="51069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n;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</a:t>
            </a:r>
            <a:r>
              <a:rPr lang="pt-BR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0; n = 0; }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ko-KR" altLang="en-US" sz="90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"n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n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print()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ko-KR" altLang="en-US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MC;</a:t>
            </a:r>
          </a:p>
          <a:p>
            <a:pPr marR="0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MC.print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FB37178-E7BB-542F-EBED-367B1D26EBFC}"/>
              </a:ext>
            </a:extLst>
          </p:cNvPr>
          <p:cNvSpPr/>
          <p:nvPr/>
        </p:nvSpPr>
        <p:spPr bwMode="auto">
          <a:xfrm>
            <a:off x="2382490" y="395821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6E24DEB-8DD1-399F-FAFC-9139B0532E00}"/>
              </a:ext>
            </a:extLst>
          </p:cNvPr>
          <p:cNvSpPr/>
          <p:nvPr/>
        </p:nvSpPr>
        <p:spPr bwMode="auto">
          <a:xfrm>
            <a:off x="3834310" y="1614519"/>
            <a:ext cx="6197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2547F9F-B777-6D6C-5C1F-971C43B0BA9D}"/>
              </a:ext>
            </a:extLst>
          </p:cNvPr>
          <p:cNvSpPr/>
          <p:nvPr/>
        </p:nvSpPr>
        <p:spPr bwMode="auto">
          <a:xfrm>
            <a:off x="4896319" y="2566155"/>
            <a:ext cx="306005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D50B9380-3350-F32D-FAFA-540946354F1F}"/>
              </a:ext>
            </a:extLst>
          </p:cNvPr>
          <p:cNvSpPr/>
          <p:nvPr/>
        </p:nvSpPr>
        <p:spPr bwMode="auto">
          <a:xfrm>
            <a:off x="5097966" y="3473938"/>
            <a:ext cx="3082199" cy="144719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키보드로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입력받은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정수를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  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20</a:t>
            </a:r>
          </a:p>
          <a:p>
            <a:pPr algn="just"/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0A020A01-B089-EAB3-DBE1-A8FCEDD0DD95}"/>
              </a:ext>
            </a:extLst>
          </p:cNvPr>
          <p:cNvCxnSpPr>
            <a:cxnSpLocks/>
            <a:stCxn id="49" idx="1"/>
            <a:endCxn id="55" idx="3"/>
          </p:cNvCxnSpPr>
          <p:nvPr/>
        </p:nvCxnSpPr>
        <p:spPr>
          <a:xfrm flipH="1" flipV="1">
            <a:off x="4022104" y="4173650"/>
            <a:ext cx="1075862" cy="23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F1A752C-1ACE-C86C-AD5B-AA59733A14A5}"/>
              </a:ext>
            </a:extLst>
          </p:cNvPr>
          <p:cNvSpPr/>
          <p:nvPr/>
        </p:nvSpPr>
        <p:spPr bwMode="auto">
          <a:xfrm>
            <a:off x="826411" y="3494228"/>
            <a:ext cx="3195693" cy="13588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1962FBC-6E0B-9DC2-4A3E-B3B369807D78}"/>
              </a:ext>
            </a:extLst>
          </p:cNvPr>
          <p:cNvSpPr/>
          <p:nvPr/>
        </p:nvSpPr>
        <p:spPr bwMode="auto">
          <a:xfrm>
            <a:off x="5142915" y="1668384"/>
            <a:ext cx="86924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m = 10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n = 20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707A6FB-41AA-A3B1-8D77-95EBB3096B41}"/>
              </a:ext>
            </a:extLst>
          </p:cNvPr>
          <p:cNvSpPr/>
          <p:nvPr/>
        </p:nvSpPr>
        <p:spPr bwMode="auto">
          <a:xfrm>
            <a:off x="3486310" y="4288188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05D37B7-4E87-5E93-B988-490FC7C81E6D}"/>
              </a:ext>
            </a:extLst>
          </p:cNvPr>
          <p:cNvSpPr/>
          <p:nvPr/>
        </p:nvSpPr>
        <p:spPr bwMode="auto">
          <a:xfrm>
            <a:off x="974677" y="3923857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8981D65E-FBF1-90D0-6877-8628C1CA1EAE}"/>
              </a:ext>
            </a:extLst>
          </p:cNvPr>
          <p:cNvSpPr/>
          <p:nvPr/>
        </p:nvSpPr>
        <p:spPr bwMode="auto">
          <a:xfrm>
            <a:off x="973134" y="4197534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203FB468-A85E-1CB2-5882-B0AADEEAEAB1}"/>
              </a:ext>
            </a:extLst>
          </p:cNvPr>
          <p:cNvCxnSpPr>
            <a:cxnSpLocks/>
            <a:stCxn id="38" idx="1"/>
            <a:endCxn id="68" idx="3"/>
          </p:cNvCxnSpPr>
          <p:nvPr/>
        </p:nvCxnSpPr>
        <p:spPr>
          <a:xfrm flipH="1" flipV="1">
            <a:off x="2609867" y="5290147"/>
            <a:ext cx="1012854" cy="43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C3FBEE-030E-9186-BEF2-FA502AE62599}"/>
              </a:ext>
            </a:extLst>
          </p:cNvPr>
          <p:cNvSpPr/>
          <p:nvPr/>
        </p:nvSpPr>
        <p:spPr bwMode="auto">
          <a:xfrm>
            <a:off x="3656279" y="5795182"/>
            <a:ext cx="2139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&gt;&gt;(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437DB21-598C-AB4D-E8E7-60717AE88ED3}"/>
              </a:ext>
            </a:extLst>
          </p:cNvPr>
          <p:cNvSpPr/>
          <p:nvPr/>
        </p:nvSpPr>
        <p:spPr bwMode="auto">
          <a:xfrm>
            <a:off x="1769936" y="6224938"/>
            <a:ext cx="234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F0077E1-976B-FE44-7498-95E317F8B8C5}"/>
              </a:ext>
            </a:extLst>
          </p:cNvPr>
          <p:cNvSpPr/>
          <p:nvPr/>
        </p:nvSpPr>
        <p:spPr bwMode="auto">
          <a:xfrm>
            <a:off x="1732019" y="2481777"/>
            <a:ext cx="2794142" cy="541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3CB8CA6-A5D8-C6FD-506E-A3DABA6E3331}"/>
              </a:ext>
            </a:extLst>
          </p:cNvPr>
          <p:cNvSpPr/>
          <p:nvPr/>
        </p:nvSpPr>
        <p:spPr bwMode="auto">
          <a:xfrm>
            <a:off x="1732020" y="2318823"/>
            <a:ext cx="1890702" cy="1323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84D0167-3959-1565-1302-53FCDAC854DB}"/>
              </a:ext>
            </a:extLst>
          </p:cNvPr>
          <p:cNvSpPr/>
          <p:nvPr/>
        </p:nvSpPr>
        <p:spPr bwMode="auto">
          <a:xfrm>
            <a:off x="1732018" y="3120078"/>
            <a:ext cx="3498518" cy="205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FDEC07AA-7420-7CCC-B003-888C3637C42E}"/>
              </a:ext>
            </a:extLst>
          </p:cNvPr>
          <p:cNvSpPr/>
          <p:nvPr/>
        </p:nvSpPr>
        <p:spPr bwMode="auto">
          <a:xfrm>
            <a:off x="1732018" y="396985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417E5A39-93AA-7910-A740-6315ADE1341A}"/>
              </a:ext>
            </a:extLst>
          </p:cNvPr>
          <p:cNvSpPr/>
          <p:nvPr/>
        </p:nvSpPr>
        <p:spPr bwMode="auto">
          <a:xfrm>
            <a:off x="1732018" y="4242710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9B1C02F7-4FBA-40F4-CB9B-2407F4C9D7A9}"/>
              </a:ext>
            </a:extLst>
          </p:cNvPr>
          <p:cNvSpPr/>
          <p:nvPr/>
        </p:nvSpPr>
        <p:spPr bwMode="auto">
          <a:xfrm>
            <a:off x="2365920" y="4242710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id="{4C1935B2-E38A-141B-5DEB-2C4056A31505}"/>
              </a:ext>
            </a:extLst>
          </p:cNvPr>
          <p:cNvSpPr/>
          <p:nvPr/>
        </p:nvSpPr>
        <p:spPr bwMode="auto">
          <a:xfrm>
            <a:off x="2120977" y="451821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3B667F90-E2FE-1C39-C6F7-9FD16613DCA6}"/>
              </a:ext>
            </a:extLst>
          </p:cNvPr>
          <p:cNvSpPr/>
          <p:nvPr/>
        </p:nvSpPr>
        <p:spPr bwMode="auto">
          <a:xfrm>
            <a:off x="3555208" y="353850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4DB7BE54-BC77-6D15-B64C-FD924F2790BC}"/>
              </a:ext>
            </a:extLst>
          </p:cNvPr>
          <p:cNvSpPr/>
          <p:nvPr/>
        </p:nvSpPr>
        <p:spPr bwMode="auto">
          <a:xfrm>
            <a:off x="2592249" y="3556967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51D3B1C2-BE10-5076-C482-2B84838A49B4}"/>
              </a:ext>
            </a:extLst>
          </p:cNvPr>
          <p:cNvSpPr/>
          <p:nvPr/>
        </p:nvSpPr>
        <p:spPr bwMode="auto">
          <a:xfrm>
            <a:off x="4850197" y="3120078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E9951D84-73D6-EF17-8922-55088B52EC52}"/>
              </a:ext>
            </a:extLst>
          </p:cNvPr>
          <p:cNvSpPr/>
          <p:nvPr/>
        </p:nvSpPr>
        <p:spPr bwMode="auto">
          <a:xfrm>
            <a:off x="3887238" y="3138541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9D285D9-B137-6492-80AD-26E9839DB7F3}"/>
              </a:ext>
            </a:extLst>
          </p:cNvPr>
          <p:cNvSpPr/>
          <p:nvPr/>
        </p:nvSpPr>
        <p:spPr bwMode="auto">
          <a:xfrm>
            <a:off x="1727057" y="5212973"/>
            <a:ext cx="882810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DCEBE9D-CD84-16E7-A347-21D1EBCD596D}"/>
              </a:ext>
            </a:extLst>
          </p:cNvPr>
          <p:cNvSpPr/>
          <p:nvPr/>
        </p:nvSpPr>
        <p:spPr bwMode="auto">
          <a:xfrm>
            <a:off x="1738046" y="5479598"/>
            <a:ext cx="688719" cy="1543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466C467E-900F-A71F-67CE-B65A7432E14D}"/>
              </a:ext>
            </a:extLst>
          </p:cNvPr>
          <p:cNvSpPr/>
          <p:nvPr/>
        </p:nvSpPr>
        <p:spPr bwMode="auto">
          <a:xfrm>
            <a:off x="1745760" y="5768327"/>
            <a:ext cx="681057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1BC2C11-DFB3-0A6F-F4A6-001A74BF046F}"/>
              </a:ext>
            </a:extLst>
          </p:cNvPr>
          <p:cNvSpPr/>
          <p:nvPr/>
        </p:nvSpPr>
        <p:spPr bwMode="auto">
          <a:xfrm>
            <a:off x="3486310" y="3858432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171B0921-EC56-37EA-5C8D-D00F6FA981D8}"/>
              </a:ext>
            </a:extLst>
          </p:cNvPr>
          <p:cNvCxnSpPr>
            <a:cxnSpLocks/>
            <a:stCxn id="47" idx="2"/>
            <a:endCxn id="57" idx="3"/>
          </p:cNvCxnSpPr>
          <p:nvPr/>
        </p:nvCxnSpPr>
        <p:spPr bwMode="auto">
          <a:xfrm rot="5400000">
            <a:off x="5715877" y="2512343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0" name="연결선: 꺾임 79">
            <a:extLst>
              <a:ext uri="{FF2B5EF4-FFF2-40B4-BE49-F238E27FC236}">
                <a16:creationId xmlns:a16="http://schemas.microsoft.com/office/drawing/2014/main" id="{50B41600-7772-CA4A-7F84-132C9DC94021}"/>
              </a:ext>
            </a:extLst>
          </p:cNvPr>
          <p:cNvCxnSpPr>
            <a:cxnSpLocks/>
            <a:stCxn id="44" idx="2"/>
            <a:endCxn id="56" idx="3"/>
          </p:cNvCxnSpPr>
          <p:nvPr/>
        </p:nvCxnSpPr>
        <p:spPr bwMode="auto">
          <a:xfrm rot="5400000">
            <a:off x="3629336" y="1870157"/>
            <a:ext cx="508211" cy="5214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856CADA6-B94B-3324-573A-8C28FAC24716}"/>
              </a:ext>
            </a:extLst>
          </p:cNvPr>
          <p:cNvCxnSpPr>
            <a:cxnSpLocks/>
            <a:stCxn id="41" idx="1"/>
            <a:endCxn id="69" idx="3"/>
          </p:cNvCxnSpPr>
          <p:nvPr/>
        </p:nvCxnSpPr>
        <p:spPr bwMode="auto">
          <a:xfrm rot="10800000">
            <a:off x="2426765" y="5556774"/>
            <a:ext cx="1229514" cy="3695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56175677-C1C0-ACB9-3CE4-740E15FBDD05}"/>
              </a:ext>
            </a:extLst>
          </p:cNvPr>
          <p:cNvCxnSpPr>
            <a:cxnSpLocks/>
            <a:stCxn id="45" idx="0"/>
            <a:endCxn id="70" idx="3"/>
          </p:cNvCxnSpPr>
          <p:nvPr/>
        </p:nvCxnSpPr>
        <p:spPr bwMode="auto">
          <a:xfrm rot="16200000" flipV="1">
            <a:off x="2496137" y="5776182"/>
            <a:ext cx="379437" cy="5180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C4BBAA27-1F41-B663-772B-77FA3F09CDCD}"/>
              </a:ext>
            </a:extLst>
          </p:cNvPr>
          <p:cNvCxnSpPr>
            <a:cxnSpLocks/>
            <a:stCxn id="51" idx="1"/>
            <a:endCxn id="11" idx="6"/>
          </p:cNvCxnSpPr>
          <p:nvPr/>
        </p:nvCxnSpPr>
        <p:spPr bwMode="auto">
          <a:xfrm rot="10800000" flipV="1">
            <a:off x="2697042" y="3989558"/>
            <a:ext cx="789269" cy="546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71016CD0-8DA0-7186-8017-67A2149F5CCB}"/>
              </a:ext>
            </a:extLst>
          </p:cNvPr>
          <p:cNvCxnSpPr>
            <a:cxnSpLocks/>
            <a:stCxn id="74" idx="1"/>
            <a:endCxn id="60" idx="6"/>
          </p:cNvCxnSpPr>
          <p:nvPr/>
        </p:nvCxnSpPr>
        <p:spPr bwMode="auto">
          <a:xfrm rot="10800000">
            <a:off x="2680472" y="4328660"/>
            <a:ext cx="805839" cy="906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774678AE-3BF7-EB7B-674A-CF965874A2A3}"/>
              </a:ext>
            </a:extLst>
          </p:cNvPr>
          <p:cNvCxnSpPr>
            <a:cxnSpLocks/>
            <a:stCxn id="77" idx="3"/>
            <a:endCxn id="58" idx="2"/>
          </p:cNvCxnSpPr>
          <p:nvPr/>
        </p:nvCxnSpPr>
        <p:spPr>
          <a:xfrm flipV="1">
            <a:off x="1403648" y="4055808"/>
            <a:ext cx="328370" cy="32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07DBC6B-A6DF-80A1-81CC-63BFBD1AB6C4}"/>
              </a:ext>
            </a:extLst>
          </p:cNvPr>
          <p:cNvCxnSpPr>
            <a:cxnSpLocks/>
            <a:stCxn id="86" idx="3"/>
            <a:endCxn id="59" idx="2"/>
          </p:cNvCxnSpPr>
          <p:nvPr/>
        </p:nvCxnSpPr>
        <p:spPr>
          <a:xfrm>
            <a:off x="1402105" y="4328660"/>
            <a:ext cx="32991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584A2DA-91B9-CC9E-AA6D-25928D6F04E8}"/>
              </a:ext>
            </a:extLst>
          </p:cNvPr>
          <p:cNvSpPr/>
          <p:nvPr/>
        </p:nvSpPr>
        <p:spPr bwMode="auto">
          <a:xfrm>
            <a:off x="3622721" y="5078758"/>
            <a:ext cx="24549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FCD895E-A860-1239-E296-09510C55800D}"/>
              </a:ext>
            </a:extLst>
          </p:cNvPr>
          <p:cNvCxnSpPr>
            <a:cxnSpLocks/>
            <a:endCxn id="64" idx="4"/>
          </p:cNvCxnSpPr>
          <p:nvPr/>
        </p:nvCxnSpPr>
        <p:spPr>
          <a:xfrm flipV="1">
            <a:off x="5007473" y="3291978"/>
            <a:ext cx="0" cy="26306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176F6F87-674B-9974-F25B-84EF28ECB06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097822" y="4253619"/>
            <a:ext cx="2627981" cy="7101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5CD31E05-EC5F-45F8-8487-4EFFB82E2343}"/>
              </a:ext>
            </a:extLst>
          </p:cNvPr>
          <p:cNvCxnSpPr>
            <a:cxnSpLocks/>
          </p:cNvCxnSpPr>
          <p:nvPr/>
        </p:nvCxnSpPr>
        <p:spPr bwMode="auto">
          <a:xfrm flipV="1">
            <a:off x="2370009" y="2371317"/>
            <a:ext cx="12481" cy="28416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id="{BF4B2624-F7D6-472B-A104-30D8EC911487}"/>
              </a:ext>
            </a:extLst>
          </p:cNvPr>
          <p:cNvSpPr/>
          <p:nvPr/>
        </p:nvSpPr>
        <p:spPr bwMode="auto">
          <a:xfrm>
            <a:off x="2592249" y="2311488"/>
            <a:ext cx="894061" cy="16558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D96101A9-CCBA-4DA0-AC4D-279A063E40AF}"/>
              </a:ext>
            </a:extLst>
          </p:cNvPr>
          <p:cNvCxnSpPr>
            <a:cxnSpLocks/>
            <a:stCxn id="66" idx="0"/>
            <a:endCxn id="73" idx="3"/>
          </p:cNvCxnSpPr>
          <p:nvPr/>
        </p:nvCxnSpPr>
        <p:spPr bwMode="auto">
          <a:xfrm flipH="1" flipV="1">
            <a:off x="2339052" y="2124557"/>
            <a:ext cx="700228" cy="1869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ADFD047-AD71-4FF5-B877-06B650BD2D85}"/>
              </a:ext>
            </a:extLst>
          </p:cNvPr>
          <p:cNvSpPr/>
          <p:nvPr/>
        </p:nvSpPr>
        <p:spPr>
          <a:xfrm>
            <a:off x="1727057" y="2024612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모서리가 둥근 직사각형 33">
            <a:extLst>
              <a:ext uri="{FF2B5EF4-FFF2-40B4-BE49-F238E27FC236}">
                <a16:creationId xmlns:a16="http://schemas.microsoft.com/office/drawing/2014/main" id="{6AA66C5E-B32E-41DB-8C53-7866607CCF3D}"/>
              </a:ext>
            </a:extLst>
          </p:cNvPr>
          <p:cNvSpPr/>
          <p:nvPr/>
        </p:nvSpPr>
        <p:spPr bwMode="auto">
          <a:xfrm>
            <a:off x="5621302" y="4023658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FAE337D1-702B-489C-A60C-278D8BC5485F}"/>
              </a:ext>
            </a:extLst>
          </p:cNvPr>
          <p:cNvGrpSpPr/>
          <p:nvPr/>
        </p:nvGrpSpPr>
        <p:grpSpPr>
          <a:xfrm>
            <a:off x="5639964" y="4041772"/>
            <a:ext cx="180020" cy="65427"/>
            <a:chOff x="2879812" y="2852936"/>
            <a:chExt cx="180020" cy="144016"/>
          </a:xfrm>
        </p:grpSpPr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95041A0B-714C-4D63-B9E0-5EDCCF532BF1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9AAB34BE-28C8-4F47-BD97-4102FEA86CE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89" name="모서리가 둥근 직사각형 33">
            <a:extLst>
              <a:ext uri="{FF2B5EF4-FFF2-40B4-BE49-F238E27FC236}">
                <a16:creationId xmlns:a16="http://schemas.microsoft.com/office/drawing/2014/main" id="{BB6DB1A6-CCA7-471C-8627-5C1E03C0A890}"/>
              </a:ext>
            </a:extLst>
          </p:cNvPr>
          <p:cNvSpPr/>
          <p:nvPr/>
        </p:nvSpPr>
        <p:spPr bwMode="auto">
          <a:xfrm>
            <a:off x="5622771" y="4201294"/>
            <a:ext cx="192579" cy="159541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A757E0DE-9ACE-4062-9B4D-96575AF56C5D}"/>
              </a:ext>
            </a:extLst>
          </p:cNvPr>
          <p:cNvGrpSpPr/>
          <p:nvPr/>
        </p:nvGrpSpPr>
        <p:grpSpPr>
          <a:xfrm>
            <a:off x="5641433" y="4251846"/>
            <a:ext cx="173917" cy="45719"/>
            <a:chOff x="2879812" y="2852936"/>
            <a:chExt cx="180020" cy="144016"/>
          </a:xfrm>
        </p:grpSpPr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27D0C9E-C251-47F1-AC35-5EB57A39F4FF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150E5F53-A0A6-40C6-BEAC-08624676307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95" name="연결선: 꺾임 94">
            <a:extLst>
              <a:ext uri="{FF2B5EF4-FFF2-40B4-BE49-F238E27FC236}">
                <a16:creationId xmlns:a16="http://schemas.microsoft.com/office/drawing/2014/main" id="{9B38CF26-058D-4882-B061-290BCF3A506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995026" y="1783850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4" grpId="0" animBg="1"/>
      <p:bldP spid="47" grpId="0" animBg="1"/>
      <p:bldP spid="49" grpId="0" animBg="1"/>
      <p:bldP spid="55" grpId="0" animBg="1"/>
      <p:bldP spid="65" grpId="0" animBg="1"/>
      <p:bldP spid="74" grpId="0" animBg="1"/>
      <p:bldP spid="77" grpId="0" animBg="1"/>
      <p:bldP spid="86" grpId="0" animBg="1"/>
      <p:bldP spid="41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51" grpId="0" animBg="1"/>
      <p:bldP spid="38" grpId="0" animBg="1"/>
      <p:bldP spid="66" grpId="0" animBg="1"/>
      <p:bldP spid="73" grpId="0" animBg="1"/>
      <p:bldP spid="76" grpId="0" animBg="1"/>
      <p:bldP spid="8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500312"/>
            <a:ext cx="7521648" cy="22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2991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35" y="2420888"/>
            <a:ext cx="745297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조작자도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새롭게 정의 할 수 있음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36811" y="4365104"/>
            <a:ext cx="792003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73448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57" y="2895953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20101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1EA1F8-8AE3-5F84-CE30-9835C8708C52}"/>
              </a:ext>
            </a:extLst>
          </p:cNvPr>
          <p:cNvSpPr/>
          <p:nvPr/>
        </p:nvSpPr>
        <p:spPr>
          <a:xfrm>
            <a:off x="827584" y="1481348"/>
            <a:ext cx="7560840" cy="503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입력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출력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F985FAE-E726-6821-F38A-2872A1EADDCA}"/>
              </a:ext>
            </a:extLst>
          </p:cNvPr>
          <p:cNvSpPr/>
          <p:nvPr/>
        </p:nvSpPr>
        <p:spPr bwMode="auto">
          <a:xfrm>
            <a:off x="871074" y="2097602"/>
            <a:ext cx="4041996" cy="126075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8A0134A-F79B-2C04-73D9-1879AC5F2884}"/>
              </a:ext>
            </a:extLst>
          </p:cNvPr>
          <p:cNvSpPr/>
          <p:nvPr/>
        </p:nvSpPr>
        <p:spPr bwMode="auto">
          <a:xfrm>
            <a:off x="871074" y="3417524"/>
            <a:ext cx="4663549" cy="122248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468EEE-CA74-4103-945F-E343A676F9E0}"/>
              </a:ext>
            </a:extLst>
          </p:cNvPr>
          <p:cNvSpPr/>
          <p:nvPr/>
        </p:nvSpPr>
        <p:spPr bwMode="auto">
          <a:xfrm>
            <a:off x="1502175" y="2128231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3815C1F5-9910-23DC-4772-4594E995D4C2}"/>
              </a:ext>
            </a:extLst>
          </p:cNvPr>
          <p:cNvSpPr/>
          <p:nvPr/>
        </p:nvSpPr>
        <p:spPr bwMode="auto">
          <a:xfrm>
            <a:off x="2781348" y="2128231"/>
            <a:ext cx="521027" cy="26361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5A99629A-279B-2C5C-8A5E-6B8EE52FC142}"/>
              </a:ext>
            </a:extLst>
          </p:cNvPr>
          <p:cNvSpPr/>
          <p:nvPr/>
        </p:nvSpPr>
        <p:spPr bwMode="auto">
          <a:xfrm>
            <a:off x="2245473" y="2930374"/>
            <a:ext cx="521027" cy="224317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ADA7527C-1730-5E99-46A5-3A2B2A8D358F}"/>
              </a:ext>
            </a:extLst>
          </p:cNvPr>
          <p:cNvSpPr/>
          <p:nvPr/>
        </p:nvSpPr>
        <p:spPr bwMode="auto">
          <a:xfrm>
            <a:off x="2989770" y="3403167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FF1077DE-6930-F757-9BDD-4DC01BC48C62}"/>
              </a:ext>
            </a:extLst>
          </p:cNvPr>
          <p:cNvSpPr/>
          <p:nvPr/>
        </p:nvSpPr>
        <p:spPr bwMode="auto">
          <a:xfrm>
            <a:off x="1826211" y="3732549"/>
            <a:ext cx="580618" cy="20050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6057F47A-65B6-50D5-069B-9A7A6773F012}"/>
              </a:ext>
            </a:extLst>
          </p:cNvPr>
          <p:cNvSpPr/>
          <p:nvPr/>
        </p:nvSpPr>
        <p:spPr bwMode="auto">
          <a:xfrm>
            <a:off x="1826211" y="3933056"/>
            <a:ext cx="580618" cy="18134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9B19A131-2D8E-58DB-7FBF-8646228F6F16}"/>
              </a:ext>
            </a:extLst>
          </p:cNvPr>
          <p:cNvSpPr/>
          <p:nvPr/>
        </p:nvSpPr>
        <p:spPr bwMode="auto">
          <a:xfrm>
            <a:off x="2261121" y="4198794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6DB6CEE3-D376-3D5D-EE31-779DC4ADEE8E}"/>
              </a:ext>
            </a:extLst>
          </p:cNvPr>
          <p:cNvSpPr/>
          <p:nvPr/>
        </p:nvSpPr>
        <p:spPr bwMode="auto">
          <a:xfrm>
            <a:off x="1769474" y="5661248"/>
            <a:ext cx="452781" cy="21381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73A040F-DC1E-5D57-2C74-78B8E066F287}"/>
              </a:ext>
            </a:extLst>
          </p:cNvPr>
          <p:cNvSpPr/>
          <p:nvPr/>
        </p:nvSpPr>
        <p:spPr bwMode="auto">
          <a:xfrm>
            <a:off x="1769474" y="5349288"/>
            <a:ext cx="288032" cy="21037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FC87D5E-100E-3D82-642C-79440C111D32}"/>
              </a:ext>
            </a:extLst>
          </p:cNvPr>
          <p:cNvSpPr/>
          <p:nvPr/>
        </p:nvSpPr>
        <p:spPr bwMode="auto">
          <a:xfrm>
            <a:off x="2278930" y="5355596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A4EE605-CE0C-4D09-36BE-1E604B60AE0E}"/>
              </a:ext>
            </a:extLst>
          </p:cNvPr>
          <p:cNvSpPr/>
          <p:nvPr/>
        </p:nvSpPr>
        <p:spPr bwMode="auto">
          <a:xfrm>
            <a:off x="2393789" y="5667593"/>
            <a:ext cx="69256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08F7B8E2-5730-5A78-664C-19FB55BC5564}"/>
              </a:ext>
            </a:extLst>
          </p:cNvPr>
          <p:cNvSpPr/>
          <p:nvPr/>
        </p:nvSpPr>
        <p:spPr bwMode="auto">
          <a:xfrm>
            <a:off x="1777833" y="3732549"/>
            <a:ext cx="3684781" cy="3766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826A6C2-B538-0555-8F84-15A57F45F6B1}"/>
              </a:ext>
            </a:extLst>
          </p:cNvPr>
          <p:cNvSpPr/>
          <p:nvPr/>
        </p:nvSpPr>
        <p:spPr bwMode="auto">
          <a:xfrm>
            <a:off x="1049087" y="3703289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355912AD-CAE3-30D6-29AD-0CD375949AD9}"/>
              </a:ext>
            </a:extLst>
          </p:cNvPr>
          <p:cNvSpPr/>
          <p:nvPr/>
        </p:nvSpPr>
        <p:spPr bwMode="auto">
          <a:xfrm>
            <a:off x="1049087" y="4066341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CBC6FF0-48FE-16FA-1D0B-F1B9D33436BF}"/>
              </a:ext>
            </a:extLst>
          </p:cNvPr>
          <p:cNvSpPr/>
          <p:nvPr/>
        </p:nvSpPr>
        <p:spPr bwMode="auto">
          <a:xfrm>
            <a:off x="3488748" y="1651555"/>
            <a:ext cx="43215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 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0BB17F1A-9E10-04C0-8B3A-B74CC391731D}"/>
              </a:ext>
            </a:extLst>
          </p:cNvPr>
          <p:cNvSpPr/>
          <p:nvPr/>
        </p:nvSpPr>
        <p:spPr bwMode="auto">
          <a:xfrm>
            <a:off x="871073" y="1690327"/>
            <a:ext cx="1351181" cy="1847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ED49BCB6-31D2-162E-8D21-9A8447B3DBBE}"/>
              </a:ext>
            </a:extLst>
          </p:cNvPr>
          <p:cNvSpPr/>
          <p:nvPr/>
        </p:nvSpPr>
        <p:spPr bwMode="auto">
          <a:xfrm>
            <a:off x="5625665" y="2247639"/>
            <a:ext cx="182665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진 정수를 입력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20 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FA2C31BD-FE03-8EA0-356D-1C099DE51B17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913070" y="2463404"/>
            <a:ext cx="712595" cy="2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DB70D0A5-CF05-E0E3-972D-FE570077AB12}"/>
              </a:ext>
            </a:extLst>
          </p:cNvPr>
          <p:cNvSpPr/>
          <p:nvPr/>
        </p:nvSpPr>
        <p:spPr bwMode="auto">
          <a:xfrm>
            <a:off x="6253454" y="3818481"/>
            <a:ext cx="173246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***20</a:t>
            </a: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5A14327E-B242-CA2C-6974-6CB586D622CB}"/>
              </a:ext>
            </a:extLst>
          </p:cNvPr>
          <p:cNvCxnSpPr>
            <a:cxnSpLocks/>
            <a:stCxn id="77" idx="1"/>
            <a:endCxn id="29" idx="3"/>
          </p:cNvCxnSpPr>
          <p:nvPr/>
        </p:nvCxnSpPr>
        <p:spPr>
          <a:xfrm flipH="1" flipV="1">
            <a:off x="5534623" y="4028767"/>
            <a:ext cx="718831" cy="5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A7F0AA35-F25D-59F3-767F-760FEBEF9744}"/>
              </a:ext>
            </a:extLst>
          </p:cNvPr>
          <p:cNvSpPr/>
          <p:nvPr/>
        </p:nvSpPr>
        <p:spPr bwMode="auto">
          <a:xfrm>
            <a:off x="4082298" y="2977260"/>
            <a:ext cx="3658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1F4FC06-67FB-ECF6-609B-6FAE8ABF7A2F}"/>
              </a:ext>
            </a:extLst>
          </p:cNvPr>
          <p:cNvSpPr/>
          <p:nvPr/>
        </p:nvSpPr>
        <p:spPr bwMode="auto">
          <a:xfrm>
            <a:off x="1777834" y="2482289"/>
            <a:ext cx="2892694" cy="3169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534162D-798B-C125-F1DA-8E8EB65638EC}"/>
              </a:ext>
            </a:extLst>
          </p:cNvPr>
          <p:cNvSpPr/>
          <p:nvPr/>
        </p:nvSpPr>
        <p:spPr bwMode="auto">
          <a:xfrm>
            <a:off x="3420903" y="4442999"/>
            <a:ext cx="37272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DF6CB0B-0FDB-B59D-0F8C-04DD61458291}"/>
              </a:ext>
            </a:extLst>
          </p:cNvPr>
          <p:cNvSpPr/>
          <p:nvPr/>
        </p:nvSpPr>
        <p:spPr bwMode="auto">
          <a:xfrm>
            <a:off x="3258953" y="4741596"/>
            <a:ext cx="18171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FFF1AF2E-9480-4E20-8342-A06DAD5E461C}"/>
              </a:ext>
            </a:extLst>
          </p:cNvPr>
          <p:cNvSpPr/>
          <p:nvPr/>
        </p:nvSpPr>
        <p:spPr bwMode="auto">
          <a:xfrm>
            <a:off x="3353233" y="5075991"/>
            <a:ext cx="1918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22CE119A-8A90-3C04-0667-00D03FDEA735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51480" y="5207117"/>
            <a:ext cx="501753" cy="10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6A10956-0AFD-6A72-518C-F9CAD5174014}"/>
              </a:ext>
            </a:extLst>
          </p:cNvPr>
          <p:cNvSpPr/>
          <p:nvPr/>
        </p:nvSpPr>
        <p:spPr bwMode="auto">
          <a:xfrm>
            <a:off x="4246073" y="5417276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86CA9B5-E21A-8D8E-70E8-481E5581A7E4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905013" y="5345133"/>
            <a:ext cx="1341060" cy="203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3FF5714E-015B-441B-B737-9829E0F4D2CC}"/>
              </a:ext>
            </a:extLst>
          </p:cNvPr>
          <p:cNvSpPr/>
          <p:nvPr/>
        </p:nvSpPr>
        <p:spPr bwMode="auto">
          <a:xfrm>
            <a:off x="3434231" y="6041412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2CC8264F-8AB7-15B6-DAA8-35ED07AB063C}"/>
              </a:ext>
            </a:extLst>
          </p:cNvPr>
          <p:cNvSpPr/>
          <p:nvPr/>
        </p:nvSpPr>
        <p:spPr bwMode="auto">
          <a:xfrm>
            <a:off x="1607917" y="3450194"/>
            <a:ext cx="701321" cy="1994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47BAB6E8-CB1D-37D4-0ACF-700EC1B319DB}"/>
              </a:ext>
            </a:extLst>
          </p:cNvPr>
          <p:cNvCxnSpPr>
            <a:cxnSpLocks/>
            <a:stCxn id="105" idx="1"/>
            <a:endCxn id="54" idx="2"/>
          </p:cNvCxnSpPr>
          <p:nvPr/>
        </p:nvCxnSpPr>
        <p:spPr bwMode="auto">
          <a:xfrm rot="10800000">
            <a:off x="2740071" y="5888242"/>
            <a:ext cx="694161" cy="2842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A9C9E966-7CF1-77B9-31DE-8E818BC985FF}"/>
              </a:ext>
            </a:extLst>
          </p:cNvPr>
          <p:cNvCxnSpPr>
            <a:cxnSpLocks/>
            <a:stCxn id="82" idx="1"/>
            <a:endCxn id="84" idx="2"/>
          </p:cNvCxnSpPr>
          <p:nvPr/>
        </p:nvCxnSpPr>
        <p:spPr bwMode="auto">
          <a:xfrm rot="10800000">
            <a:off x="3224182" y="2799248"/>
            <a:ext cx="858117" cy="3091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D1A6166F-60D0-3B0F-D5A5-FD6C4D65A5CB}"/>
              </a:ext>
            </a:extLst>
          </p:cNvPr>
          <p:cNvCxnSpPr>
            <a:cxnSpLocks/>
            <a:stCxn id="68" idx="1"/>
            <a:endCxn id="71" idx="3"/>
          </p:cNvCxnSpPr>
          <p:nvPr/>
        </p:nvCxnSpPr>
        <p:spPr>
          <a:xfrm flipH="1">
            <a:off x="2222254" y="1782681"/>
            <a:ext cx="1266494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095E61A1-00CD-5807-C305-E30A91EAF646}"/>
              </a:ext>
            </a:extLst>
          </p:cNvPr>
          <p:cNvCxnSpPr>
            <a:cxnSpLocks/>
            <a:stCxn id="87" idx="0"/>
            <a:endCxn id="57" idx="2"/>
          </p:cNvCxnSpPr>
          <p:nvPr/>
        </p:nvCxnSpPr>
        <p:spPr bwMode="auto">
          <a:xfrm rot="16200000" flipV="1">
            <a:off x="4285456" y="3443935"/>
            <a:ext cx="333832" cy="16642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C72B3490-D3C6-3785-5C10-75C874AE73CF}"/>
              </a:ext>
            </a:extLst>
          </p:cNvPr>
          <p:cNvCxnSpPr>
            <a:cxnSpLocks/>
            <a:stCxn id="58" idx="3"/>
            <a:endCxn id="35" idx="2"/>
          </p:cNvCxnSpPr>
          <p:nvPr/>
        </p:nvCxnSpPr>
        <p:spPr bwMode="auto">
          <a:xfrm flipV="1">
            <a:off x="1607307" y="3832803"/>
            <a:ext cx="218904" cy="16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36C02B7-0C60-3464-1EA8-9D4CADFF72EE}"/>
              </a:ext>
            </a:extLst>
          </p:cNvPr>
          <p:cNvCxnSpPr>
            <a:cxnSpLocks/>
            <a:stCxn id="60" idx="3"/>
            <a:endCxn id="37" idx="2"/>
          </p:cNvCxnSpPr>
          <p:nvPr/>
        </p:nvCxnSpPr>
        <p:spPr bwMode="auto">
          <a:xfrm flipV="1">
            <a:off x="1607307" y="4023728"/>
            <a:ext cx="218904" cy="173739"/>
          </a:xfrm>
          <a:prstGeom prst="bentConnector3">
            <a:avLst>
              <a:gd name="adj1" fmla="val 2606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0B359A49-A5E4-0D47-57DE-9B1D1732D444}"/>
              </a:ext>
            </a:extLst>
          </p:cNvPr>
          <p:cNvCxnSpPr>
            <a:cxnSpLocks/>
            <a:endCxn id="4" idx="2"/>
          </p:cNvCxnSpPr>
          <p:nvPr/>
        </p:nvCxnSpPr>
        <p:spPr bwMode="auto">
          <a:xfrm flipH="1" flipV="1">
            <a:off x="1826211" y="2348880"/>
            <a:ext cx="669529" cy="29829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DABE9BB2-040B-981B-68C8-E89CF51EB950}"/>
              </a:ext>
            </a:extLst>
          </p:cNvPr>
          <p:cNvCxnSpPr>
            <a:cxnSpLocks/>
            <a:stCxn id="43" idx="0"/>
            <a:endCxn id="6" idx="4"/>
          </p:cNvCxnSpPr>
          <p:nvPr/>
        </p:nvCxnSpPr>
        <p:spPr bwMode="auto">
          <a:xfrm flipV="1">
            <a:off x="1913490" y="2391844"/>
            <a:ext cx="1128372" cy="2957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2A4D9E40-E003-C2C6-17B7-E61054CDEA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42180" y="3649649"/>
            <a:ext cx="662833" cy="2011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1CD79213-13D9-E4B6-8865-CB23EEA9FAD4}"/>
              </a:ext>
            </a:extLst>
          </p:cNvPr>
          <p:cNvCxnSpPr>
            <a:cxnSpLocks/>
            <a:stCxn id="41" idx="0"/>
            <a:endCxn id="33" idx="4"/>
          </p:cNvCxnSpPr>
          <p:nvPr/>
        </p:nvCxnSpPr>
        <p:spPr bwMode="auto">
          <a:xfrm flipV="1">
            <a:off x="1995865" y="3666780"/>
            <a:ext cx="1284214" cy="19944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530DF4AB-0E14-E07D-912E-A213ABDF59B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2560983" y="4872722"/>
            <a:ext cx="697970" cy="2558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모서리가 둥근 직사각형 33">
            <a:extLst>
              <a:ext uri="{FF2B5EF4-FFF2-40B4-BE49-F238E27FC236}">
                <a16:creationId xmlns:a16="http://schemas.microsoft.com/office/drawing/2014/main" id="{AC00E791-F698-4F37-9E17-016761E86749}"/>
              </a:ext>
            </a:extLst>
          </p:cNvPr>
          <p:cNvSpPr/>
          <p:nvPr/>
        </p:nvSpPr>
        <p:spPr bwMode="auto">
          <a:xfrm>
            <a:off x="7150812" y="246818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93B1EF2-8607-4EE8-8C51-D8823BEFA7F9}"/>
              </a:ext>
            </a:extLst>
          </p:cNvPr>
          <p:cNvGrpSpPr/>
          <p:nvPr/>
        </p:nvGrpSpPr>
        <p:grpSpPr>
          <a:xfrm>
            <a:off x="7169474" y="2486296"/>
            <a:ext cx="180020" cy="65427"/>
            <a:chOff x="2879812" y="2852936"/>
            <a:chExt cx="180020" cy="144016"/>
          </a:xfrm>
        </p:grpSpPr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E8065579-8096-4142-B4F0-1C21C298E27A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A5540396-2E0C-493F-8A37-E45CB8D93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79897069-4B02-4882-82F3-F83F5C39AE70}"/>
              </a:ext>
            </a:extLst>
          </p:cNvPr>
          <p:cNvCxnSpPr>
            <a:cxnSpLocks/>
          </p:cNvCxnSpPr>
          <p:nvPr/>
        </p:nvCxnSpPr>
        <p:spPr bwMode="auto">
          <a:xfrm>
            <a:off x="2497818" y="3162733"/>
            <a:ext cx="96979" cy="2200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393C16F4-B6BC-4206-8DD0-BF8371116CC3}"/>
              </a:ext>
            </a:extLst>
          </p:cNvPr>
          <p:cNvCxnSpPr>
            <a:cxnSpLocks/>
          </p:cNvCxnSpPr>
          <p:nvPr/>
        </p:nvCxnSpPr>
        <p:spPr bwMode="auto">
          <a:xfrm>
            <a:off x="2592983" y="4476757"/>
            <a:ext cx="400574" cy="1208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4" grpId="0" animBg="1"/>
      <p:bldP spid="6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7" grpId="0" animBg="1"/>
      <p:bldP spid="54" grpId="0" animBg="1"/>
      <p:bldP spid="57" grpId="0" animBg="1"/>
      <p:bldP spid="58" grpId="0" animBg="1"/>
      <p:bldP spid="60" grpId="0" animBg="1"/>
      <p:bldP spid="68" grpId="0" animBg="1"/>
      <p:bldP spid="71" grpId="0" animBg="1"/>
      <p:bldP spid="73" grpId="0" animBg="1"/>
      <p:bldP spid="77" grpId="0" animBg="1"/>
      <p:bldP spid="82" grpId="0" animBg="1"/>
      <p:bldP spid="84" grpId="0" animBg="1"/>
      <p:bldP spid="87" grpId="0" animBg="1"/>
      <p:bldP spid="92" grpId="0" animBg="1"/>
      <p:bldP spid="97" grpId="0" animBg="1"/>
      <p:bldP spid="100" grpId="0" animBg="1"/>
      <p:bldP spid="105" grpId="0" animBg="1"/>
      <p:bldP spid="50" grpId="0" animBg="1"/>
      <p:bldP spid="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488832" cy="430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82089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77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512" y="1268760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71600" y="1927375"/>
            <a:ext cx="7920038" cy="452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C++ 2022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컴퓨터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CFBF72D-1023-4348-9B73-3FFCF309F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16" y="3535289"/>
            <a:ext cx="8095936" cy="6857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73916C6-0C1F-4B66-A0BF-5A821CE38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579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15459</TotalTime>
  <Words>3386</Words>
  <Application>Microsoft Office PowerPoint</Application>
  <PresentationFormat>화면 슬라이드 쇼(4:3)</PresentationFormat>
  <Paragraphs>691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9" baseType="lpstr">
      <vt:lpstr>CG Omega</vt:lpstr>
      <vt:lpstr>굴림</vt:lpstr>
      <vt:lpstr>돋움체</vt:lpstr>
      <vt:lpstr>맑은 고딕</vt:lpstr>
      <vt:lpstr>Arial</vt:lpstr>
      <vt:lpstr>Symbol</vt:lpstr>
      <vt:lpstr>Wingdings</vt:lpstr>
      <vt:lpstr>색종이 상자</vt:lpstr>
      <vt:lpstr>[11주차 C++ 언어프로그래밍] 표준 입출력, 형식 입출력, 스트림 연산자 중복,  사용자 정의 조작자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출력 </vt:lpstr>
      <vt:lpstr>표준 출력 </vt:lpstr>
      <vt:lpstr>&lt;&lt; 비트 연산자</vt:lpstr>
      <vt:lpstr>표준 출력 </vt:lpstr>
      <vt:lpstr>포인터를 사용한 문자열(string) 저장</vt:lpstr>
      <vt:lpstr>표준 출력 </vt:lpstr>
      <vt:lpstr>표준 출력 </vt:lpstr>
      <vt:lpstr>표준 출력 </vt:lpstr>
      <vt:lpstr>표준 입력 </vt:lpstr>
      <vt:lpstr>표준 입력 </vt:lpstr>
      <vt:lpstr>&gt;&gt; 비트 연산자</vt:lpstr>
      <vt:lpstr>표준 입력 </vt:lpstr>
      <vt:lpstr>표준 입력 </vt:lpstr>
      <vt:lpstr>표준 입력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</vt:lpstr>
      <vt:lpstr>형식 출력</vt:lpstr>
      <vt:lpstr>형식 출력</vt:lpstr>
      <vt:lpstr>형식 출력 </vt:lpstr>
      <vt:lpstr>형식 출력 </vt:lpstr>
      <vt:lpstr>형식 출력 </vt:lpstr>
      <vt:lpstr>형식 출력 </vt:lpstr>
      <vt:lpstr>스트림 삽입 연산자(&lt;&lt;) 중복 </vt:lpstr>
      <vt:lpstr>스트림 삽입 연산자(&lt;&lt;) 중복 </vt:lpstr>
      <vt:lpstr>스트림 삽입 연산자(&lt;&lt;) 중복 </vt:lpstr>
      <vt:lpstr>스트림 추출 연산자(&gt;&gt;) 중복 </vt:lpstr>
      <vt:lpstr>스트림 추출 연산자(&gt;&gt;) 중복 </vt:lpstr>
      <vt:lpstr>스트림 추출 연산자(&gt;&gt;) 중복 </vt:lpstr>
      <vt:lpstr> 사용자 정의 조작자  </vt:lpstr>
      <vt:lpstr> 사용자 정의 조작자 </vt:lpstr>
      <vt:lpstr> 사용자 정의 조작자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1833</cp:revision>
  <dcterms:created xsi:type="dcterms:W3CDTF">2009-03-24T09:38:36Z</dcterms:created>
  <dcterms:modified xsi:type="dcterms:W3CDTF">2024-11-18T08:23:45Z</dcterms:modified>
</cp:coreProperties>
</file>