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0"/>
  </p:notesMasterIdLst>
  <p:sldIdLst>
    <p:sldId id="625" r:id="rId2"/>
    <p:sldId id="550" r:id="rId3"/>
    <p:sldId id="551" r:id="rId4"/>
    <p:sldId id="629" r:id="rId5"/>
    <p:sldId id="553" r:id="rId6"/>
    <p:sldId id="638" r:id="rId7"/>
    <p:sldId id="262" r:id="rId8"/>
    <p:sldId id="555" r:id="rId9"/>
    <p:sldId id="556" r:id="rId10"/>
    <p:sldId id="557" r:id="rId11"/>
    <p:sldId id="630" r:id="rId12"/>
    <p:sldId id="615" r:id="rId13"/>
    <p:sldId id="616" r:id="rId14"/>
    <p:sldId id="617" r:id="rId15"/>
    <p:sldId id="631" r:id="rId16"/>
    <p:sldId id="618" r:id="rId17"/>
    <p:sldId id="559" r:id="rId18"/>
    <p:sldId id="560" r:id="rId19"/>
    <p:sldId id="632" r:id="rId20"/>
    <p:sldId id="561" r:id="rId21"/>
    <p:sldId id="633" r:id="rId22"/>
    <p:sldId id="563" r:id="rId23"/>
    <p:sldId id="564" r:id="rId24"/>
    <p:sldId id="565" r:id="rId25"/>
    <p:sldId id="619" r:id="rId26"/>
    <p:sldId id="566" r:id="rId27"/>
    <p:sldId id="567" r:id="rId28"/>
    <p:sldId id="634" r:id="rId29"/>
    <p:sldId id="568" r:id="rId30"/>
    <p:sldId id="569" r:id="rId31"/>
    <p:sldId id="635" r:id="rId32"/>
    <p:sldId id="570" r:id="rId33"/>
    <p:sldId id="575" r:id="rId34"/>
    <p:sldId id="571" r:id="rId35"/>
    <p:sldId id="639" r:id="rId36"/>
    <p:sldId id="640" r:id="rId37"/>
    <p:sldId id="641" r:id="rId38"/>
    <p:sldId id="642" r:id="rId39"/>
    <p:sldId id="643" r:id="rId40"/>
    <p:sldId id="644" r:id="rId41"/>
    <p:sldId id="636" r:id="rId42"/>
    <p:sldId id="573" r:id="rId43"/>
    <p:sldId id="637" r:id="rId44"/>
    <p:sldId id="574" r:id="rId45"/>
    <p:sldId id="583" r:id="rId46"/>
    <p:sldId id="584" r:id="rId47"/>
    <p:sldId id="585" r:id="rId48"/>
    <p:sldId id="586" r:id="rId49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C3E8F9"/>
    <a:srgbClr val="67C5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75" autoAdjust="0"/>
    <p:restoredTop sz="96529" autoAdjust="0"/>
  </p:normalViewPr>
  <p:slideViewPr>
    <p:cSldViewPr>
      <p:cViewPr varScale="1">
        <p:scale>
          <a:sx n="116" d="100"/>
          <a:sy n="116" d="100"/>
        </p:scale>
        <p:origin x="150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913622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276475"/>
            <a:ext cx="7772400" cy="83820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[8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다중상속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92896"/>
            <a:ext cx="763284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49" y="1124744"/>
            <a:ext cx="799288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상속된 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2DF0ECE3-1B39-44BF-98D9-BFE61CC0B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48" y="3015192"/>
            <a:ext cx="7992887" cy="3568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0217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78175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 : public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상속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EA206FDC-E24E-45AD-ABC7-4CEA9FDAD6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772816"/>
            <a:ext cx="705678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461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6EB4557E-A04A-21BD-A963-C4DCEB1BBACB}"/>
              </a:ext>
            </a:extLst>
          </p:cNvPr>
          <p:cNvSpPr/>
          <p:nvPr/>
        </p:nvSpPr>
        <p:spPr>
          <a:xfrm>
            <a:off x="811109" y="1173267"/>
            <a:ext cx="7560839" cy="54100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endParaRPr lang="en-US" altLang="ko-KR" sz="1200" b="1" i="0" u="none" strike="noStrike" baseline="0" dirty="0">
              <a:solidFill>
                <a:schemeClr val="tx1">
                  <a:lumMod val="50000"/>
                  <a:lumOff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y;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ko-KR" altLang="en-US" sz="11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1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da-DK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da-DK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da-DK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set(</a:t>
            </a:r>
            <a:r>
              <a:rPr lang="da-DK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da-DK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y = 10;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y;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</a:p>
          <a:p>
            <a:pPr marR="0" algn="l" rtl="0"/>
            <a:endParaRPr lang="en-US" altLang="ko-KR" sz="1100" b="1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MC.z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20;</a:t>
            </a:r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MC.set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MC.function1() 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MC.function2() 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1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344936CE-CCF1-6D80-F8A0-B8733A265266}"/>
              </a:ext>
            </a:extLst>
          </p:cNvPr>
          <p:cNvSpPr/>
          <p:nvPr/>
        </p:nvSpPr>
        <p:spPr bwMode="auto">
          <a:xfrm>
            <a:off x="4097083" y="1412927"/>
            <a:ext cx="1093849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322E0B4D-95FF-A0A4-C4D2-47495C6B40F4}"/>
              </a:ext>
            </a:extLst>
          </p:cNvPr>
          <p:cNvSpPr/>
          <p:nvPr/>
        </p:nvSpPr>
        <p:spPr bwMode="auto">
          <a:xfrm>
            <a:off x="4097083" y="1776582"/>
            <a:ext cx="2923189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F0477D11-FAAE-9F05-9CC6-165A618D8181}"/>
              </a:ext>
            </a:extLst>
          </p:cNvPr>
          <p:cNvSpPr/>
          <p:nvPr/>
        </p:nvSpPr>
        <p:spPr bwMode="auto">
          <a:xfrm>
            <a:off x="4099670" y="2103304"/>
            <a:ext cx="2632569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y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상속됨</a:t>
            </a: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72055037-9744-4B52-0285-DE5846328DA9}"/>
              </a:ext>
            </a:extLst>
          </p:cNvPr>
          <p:cNvCxnSpPr>
            <a:cxnSpLocks/>
            <a:stCxn id="49" idx="1"/>
            <a:endCxn id="44" idx="3"/>
          </p:cNvCxnSpPr>
          <p:nvPr/>
        </p:nvCxnSpPr>
        <p:spPr>
          <a:xfrm flipH="1" flipV="1">
            <a:off x="2652646" y="2647095"/>
            <a:ext cx="1451213" cy="12045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21148C19-333A-94B2-E27F-E7D313611B31}"/>
              </a:ext>
            </a:extLst>
          </p:cNvPr>
          <p:cNvSpPr/>
          <p:nvPr/>
        </p:nvSpPr>
        <p:spPr bwMode="auto">
          <a:xfrm>
            <a:off x="4103859" y="2567176"/>
            <a:ext cx="2504894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상속됨</a:t>
            </a: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3F773D7F-2F61-A3A3-422D-57F08DB89D5A}"/>
              </a:ext>
            </a:extLst>
          </p:cNvPr>
          <p:cNvSpPr/>
          <p:nvPr/>
        </p:nvSpPr>
        <p:spPr bwMode="auto">
          <a:xfrm>
            <a:off x="4694213" y="3155650"/>
            <a:ext cx="1461963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D5D9FB7F-770C-9CC5-8647-FEE554468A2C}"/>
              </a:ext>
            </a:extLst>
          </p:cNvPr>
          <p:cNvCxnSpPr>
            <a:cxnSpLocks/>
            <a:stCxn id="53" idx="1"/>
          </p:cNvCxnSpPr>
          <p:nvPr/>
        </p:nvCxnSpPr>
        <p:spPr>
          <a:xfrm flipH="1">
            <a:off x="3990625" y="3700006"/>
            <a:ext cx="712890" cy="76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D226A4F8-C476-A554-8580-70E8B88B17A5}"/>
              </a:ext>
            </a:extLst>
          </p:cNvPr>
          <p:cNvSpPr/>
          <p:nvPr/>
        </p:nvSpPr>
        <p:spPr bwMode="auto">
          <a:xfrm>
            <a:off x="4703515" y="3576574"/>
            <a:ext cx="936104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EE7D3196-5D94-249B-45FE-E13C7FB33EA3}"/>
              </a:ext>
            </a:extLst>
          </p:cNvPr>
          <p:cNvSpPr/>
          <p:nvPr/>
        </p:nvSpPr>
        <p:spPr bwMode="auto">
          <a:xfrm>
            <a:off x="854847" y="1737583"/>
            <a:ext cx="2264676" cy="12411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C733941F-E154-1F54-1366-5C9CE9D8E082}"/>
              </a:ext>
            </a:extLst>
          </p:cNvPr>
          <p:cNvSpPr/>
          <p:nvPr/>
        </p:nvSpPr>
        <p:spPr bwMode="auto">
          <a:xfrm>
            <a:off x="895618" y="2142730"/>
            <a:ext cx="1757029" cy="31817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899FCB42-97AA-E148-C670-17E5BD9788F5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27591" y="2858451"/>
            <a:ext cx="1100746" cy="150537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7BA74686-BE57-B5B9-6515-421E13A3849B}"/>
              </a:ext>
            </a:extLst>
          </p:cNvPr>
          <p:cNvSpPr/>
          <p:nvPr/>
        </p:nvSpPr>
        <p:spPr bwMode="auto">
          <a:xfrm>
            <a:off x="854847" y="3112337"/>
            <a:ext cx="3141089" cy="14333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9EEBFED2-E17C-701D-4D82-DF7D0AFB9CAB}"/>
              </a:ext>
            </a:extLst>
          </p:cNvPr>
          <p:cNvSpPr/>
          <p:nvPr/>
        </p:nvSpPr>
        <p:spPr bwMode="auto">
          <a:xfrm>
            <a:off x="898725" y="2490341"/>
            <a:ext cx="1753921" cy="31350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D41E70D3-D69E-2E5D-069C-F8F74316435C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1933331" y="3177023"/>
            <a:ext cx="996331" cy="8893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9895D7E9-5034-7968-126C-8783A621AF12}"/>
              </a:ext>
            </a:extLst>
          </p:cNvPr>
          <p:cNvSpPr/>
          <p:nvPr/>
        </p:nvSpPr>
        <p:spPr bwMode="auto">
          <a:xfrm>
            <a:off x="1842668" y="3139972"/>
            <a:ext cx="425076" cy="18451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7D81DDC9-8B9E-7E7C-E570-EE53F95FE20A}"/>
              </a:ext>
            </a:extLst>
          </p:cNvPr>
          <p:cNvSpPr/>
          <p:nvPr/>
        </p:nvSpPr>
        <p:spPr bwMode="auto">
          <a:xfrm>
            <a:off x="2843807" y="3749086"/>
            <a:ext cx="576065" cy="264994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32E0FBD4-E126-D337-1ECD-E23DC2B43921}"/>
              </a:ext>
            </a:extLst>
          </p:cNvPr>
          <p:cNvSpPr/>
          <p:nvPr/>
        </p:nvSpPr>
        <p:spPr bwMode="auto">
          <a:xfrm>
            <a:off x="1438819" y="1958085"/>
            <a:ext cx="540893" cy="16047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0D0E667F-7D00-9AE5-A476-38A91EF552CC}"/>
              </a:ext>
            </a:extLst>
          </p:cNvPr>
          <p:cNvCxnSpPr>
            <a:cxnSpLocks/>
            <a:stCxn id="33" idx="1"/>
          </p:cNvCxnSpPr>
          <p:nvPr/>
        </p:nvCxnSpPr>
        <p:spPr bwMode="auto">
          <a:xfrm rot="10800000" flipV="1">
            <a:off x="3101913" y="1536359"/>
            <a:ext cx="995170" cy="21067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0270A6ED-1D6E-806B-C178-3A72C78A664F}"/>
              </a:ext>
            </a:extLst>
          </p:cNvPr>
          <p:cNvCxnSpPr>
            <a:cxnSpLocks/>
            <a:stCxn id="37" idx="1"/>
            <a:endCxn id="47" idx="3"/>
          </p:cNvCxnSpPr>
          <p:nvPr/>
        </p:nvCxnSpPr>
        <p:spPr bwMode="auto">
          <a:xfrm rot="10800000" flipV="1">
            <a:off x="1979713" y="1900013"/>
            <a:ext cx="2117371" cy="13830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3D1168C5-2EB8-855C-778A-77F6A966A729}"/>
              </a:ext>
            </a:extLst>
          </p:cNvPr>
          <p:cNvCxnSpPr>
            <a:cxnSpLocks/>
            <a:stCxn id="41" idx="1"/>
            <a:endCxn id="40" idx="3"/>
          </p:cNvCxnSpPr>
          <p:nvPr/>
        </p:nvCxnSpPr>
        <p:spPr bwMode="auto">
          <a:xfrm rot="10800000">
            <a:off x="2652648" y="2301816"/>
            <a:ext cx="1447023" cy="186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1" name="연결선: 꺾임 60">
            <a:extLst>
              <a:ext uri="{FF2B5EF4-FFF2-40B4-BE49-F238E27FC236}">
                <a16:creationId xmlns:a16="http://schemas.microsoft.com/office/drawing/2014/main" id="{96B421F6-A619-B8EE-19EE-4E83512A50B2}"/>
              </a:ext>
            </a:extLst>
          </p:cNvPr>
          <p:cNvCxnSpPr>
            <a:cxnSpLocks/>
            <a:stCxn id="55" idx="1"/>
            <a:endCxn id="18" idx="6"/>
          </p:cNvCxnSpPr>
          <p:nvPr/>
        </p:nvCxnSpPr>
        <p:spPr bwMode="auto">
          <a:xfrm rot="10800000">
            <a:off x="3419873" y="3881583"/>
            <a:ext cx="1274341" cy="36032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779A0791-ACBA-6B2B-0040-12AD22FFE2E3}"/>
              </a:ext>
            </a:extLst>
          </p:cNvPr>
          <p:cNvSpPr/>
          <p:nvPr/>
        </p:nvSpPr>
        <p:spPr bwMode="auto">
          <a:xfrm>
            <a:off x="4694213" y="4041533"/>
            <a:ext cx="2919862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상속된 파생 클래스의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</p:txBody>
      </p:sp>
      <p:cxnSp>
        <p:nvCxnSpPr>
          <p:cNvPr id="4096" name="직선 화살표 연결선 4095">
            <a:extLst>
              <a:ext uri="{FF2B5EF4-FFF2-40B4-BE49-F238E27FC236}">
                <a16:creationId xmlns:a16="http://schemas.microsoft.com/office/drawing/2014/main" id="{B84FBB9B-9550-5B09-44CA-B6A8A8728DCA}"/>
              </a:ext>
            </a:extLst>
          </p:cNvPr>
          <p:cNvCxnSpPr>
            <a:cxnSpLocks/>
            <a:stCxn id="18" idx="1"/>
          </p:cNvCxnSpPr>
          <p:nvPr/>
        </p:nvCxnSpPr>
        <p:spPr bwMode="auto">
          <a:xfrm flipH="1" flipV="1">
            <a:off x="1402695" y="3484093"/>
            <a:ext cx="1525475" cy="303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06" name="직선 화살표 연결선 4105">
            <a:extLst>
              <a:ext uri="{FF2B5EF4-FFF2-40B4-BE49-F238E27FC236}">
                <a16:creationId xmlns:a16="http://schemas.microsoft.com/office/drawing/2014/main" id="{47B6B244-A341-8E5E-2ED4-09CAB2CF2819}"/>
              </a:ext>
            </a:extLst>
          </p:cNvPr>
          <p:cNvCxnSpPr>
            <a:cxnSpLocks/>
            <a:stCxn id="51" idx="1"/>
          </p:cNvCxnSpPr>
          <p:nvPr/>
        </p:nvCxnSpPr>
        <p:spPr>
          <a:xfrm flipH="1">
            <a:off x="2233497" y="3279082"/>
            <a:ext cx="2460716" cy="151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9B303678-65CD-45CB-BE5B-6DCF993E49EA}"/>
              </a:ext>
            </a:extLst>
          </p:cNvPr>
          <p:cNvSpPr/>
          <p:nvPr/>
        </p:nvSpPr>
        <p:spPr bwMode="auto">
          <a:xfrm>
            <a:off x="4686747" y="4933788"/>
            <a:ext cx="2405533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2A505741-F0BE-4485-94B8-0AD985CE09DD}"/>
              </a:ext>
            </a:extLst>
          </p:cNvPr>
          <p:cNvSpPr/>
          <p:nvPr/>
        </p:nvSpPr>
        <p:spPr bwMode="auto">
          <a:xfrm>
            <a:off x="4067943" y="5327682"/>
            <a:ext cx="4264947" cy="4161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파생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상속되었기 때문에 파생 클래스의 객체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접근이 가능함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EE53983B-38C3-422A-88ED-BCCB03FACBC4}"/>
              </a:ext>
            </a:extLst>
          </p:cNvPr>
          <p:cNvSpPr/>
          <p:nvPr/>
        </p:nvSpPr>
        <p:spPr bwMode="auto">
          <a:xfrm>
            <a:off x="1803817" y="4934775"/>
            <a:ext cx="967983" cy="2468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0087812D-A9D3-44D4-8150-B39962B1D9F8}"/>
              </a:ext>
            </a:extLst>
          </p:cNvPr>
          <p:cNvSpPr/>
          <p:nvPr/>
        </p:nvSpPr>
        <p:spPr bwMode="auto">
          <a:xfrm>
            <a:off x="1801541" y="5256027"/>
            <a:ext cx="754235" cy="2468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763DFA96-4310-4981-A10A-7517055BF038}"/>
              </a:ext>
            </a:extLst>
          </p:cNvPr>
          <p:cNvCxnSpPr>
            <a:cxnSpLocks/>
            <a:stCxn id="30" idx="1"/>
            <a:endCxn id="32" idx="3"/>
          </p:cNvCxnSpPr>
          <p:nvPr/>
        </p:nvCxnSpPr>
        <p:spPr bwMode="auto">
          <a:xfrm rot="10800000" flipV="1">
            <a:off x="2771801" y="5057219"/>
            <a:ext cx="1914947" cy="98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7BDEC503-D302-473E-8857-B1A2CFDFA0F4}"/>
              </a:ext>
            </a:extLst>
          </p:cNvPr>
          <p:cNvCxnSpPr>
            <a:cxnSpLocks/>
            <a:stCxn id="31" idx="1"/>
            <a:endCxn id="34" idx="3"/>
          </p:cNvCxnSpPr>
          <p:nvPr/>
        </p:nvCxnSpPr>
        <p:spPr bwMode="auto">
          <a:xfrm rot="10800000">
            <a:off x="2555777" y="5379459"/>
            <a:ext cx="1512167" cy="15629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666456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41" grpId="0" animBg="1"/>
      <p:bldP spid="49" grpId="0" animBg="1"/>
      <p:bldP spid="51" grpId="0" animBg="1"/>
      <p:bldP spid="53" grpId="0" animBg="1"/>
      <p:bldP spid="38" grpId="0" animBg="1"/>
      <p:bldP spid="40" grpId="0" animBg="1"/>
      <p:bldP spid="43" grpId="0" animBg="1"/>
      <p:bldP spid="44" grpId="0" animBg="1"/>
      <p:bldP spid="46" grpId="0" animBg="1"/>
      <p:bldP spid="18" grpId="0" animBg="1"/>
      <p:bldP spid="47" grpId="0" animBg="1"/>
      <p:bldP spid="55" grpId="0" animBg="1"/>
      <p:bldP spid="30" grpId="0" animBg="1"/>
      <p:bldP spid="31" grpId="0" animBg="1"/>
      <p:bldP spid="32" grpId="0" animBg="1"/>
      <p:bldP spid="3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8064896" cy="2510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7242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5"/>
            <a:ext cx="8229600" cy="185396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49" y="1124744"/>
            <a:ext cx="799288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상속된 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함수에서 접근이 가능함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64FC16B6-64A4-47CC-B696-EBCD75DB03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2837281"/>
            <a:ext cx="7730184" cy="372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12313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 : private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상속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72602A54-334A-4019-BC80-C2F98245B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982" y="1809604"/>
            <a:ext cx="6552728" cy="464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9773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6EF5B06A-ADC2-C860-EFB8-42E2777AA9CC}"/>
              </a:ext>
            </a:extLst>
          </p:cNvPr>
          <p:cNvSpPr/>
          <p:nvPr/>
        </p:nvSpPr>
        <p:spPr>
          <a:xfrm>
            <a:off x="812239" y="1196752"/>
            <a:ext cx="7576185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y;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ko-KR" altLang="en-US" sz="115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15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private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void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set(</a:t>
            </a:r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val1, i</a:t>
            </a:r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nt 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val2) { y = val1; z = val2; } 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y;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5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MC.set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(100, 200);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MC.function1()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MC.function2()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7593E904-8295-4BB8-38D5-E1B699735F1C}"/>
              </a:ext>
            </a:extLst>
          </p:cNvPr>
          <p:cNvSpPr/>
          <p:nvPr/>
        </p:nvSpPr>
        <p:spPr bwMode="auto">
          <a:xfrm>
            <a:off x="3687830" y="1340768"/>
            <a:ext cx="110019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CB28A695-52EC-AA25-149B-CA60EAF32208}"/>
              </a:ext>
            </a:extLst>
          </p:cNvPr>
          <p:cNvSpPr/>
          <p:nvPr/>
        </p:nvSpPr>
        <p:spPr bwMode="auto">
          <a:xfrm>
            <a:off x="3927258" y="1700808"/>
            <a:ext cx="31650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CC11B186-98F8-5D75-2B4A-E94AFD0BA2AA}"/>
              </a:ext>
            </a:extLst>
          </p:cNvPr>
          <p:cNvCxnSpPr>
            <a:cxnSpLocks/>
            <a:stCxn id="45" idx="1"/>
            <a:endCxn id="42" idx="3"/>
          </p:cNvCxnSpPr>
          <p:nvPr/>
        </p:nvCxnSpPr>
        <p:spPr>
          <a:xfrm flipH="1" flipV="1">
            <a:off x="2384119" y="2521734"/>
            <a:ext cx="1188512" cy="38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A39B484B-8CF1-E3AB-D527-97FDA0A116EF}"/>
              </a:ext>
            </a:extLst>
          </p:cNvPr>
          <p:cNvSpPr/>
          <p:nvPr/>
        </p:nvSpPr>
        <p:spPr bwMode="auto">
          <a:xfrm>
            <a:off x="3572631" y="2306354"/>
            <a:ext cx="423972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y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상속됨</a:t>
            </a: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1E04623E-ED85-5D14-B16E-31F52EA72ED1}"/>
              </a:ext>
            </a:extLst>
          </p:cNvPr>
          <p:cNvSpPr/>
          <p:nvPr/>
        </p:nvSpPr>
        <p:spPr bwMode="auto">
          <a:xfrm>
            <a:off x="5864732" y="2794519"/>
            <a:ext cx="165959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1DDA200E-0512-7C6D-0C39-7458E5FA2ED1}"/>
              </a:ext>
            </a:extLst>
          </p:cNvPr>
          <p:cNvCxnSpPr>
            <a:cxnSpLocks/>
            <a:stCxn id="53" idx="1"/>
          </p:cNvCxnSpPr>
          <p:nvPr/>
        </p:nvCxnSpPr>
        <p:spPr>
          <a:xfrm flipH="1">
            <a:off x="5140984" y="3516923"/>
            <a:ext cx="71289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C45B42C9-E526-787E-4045-FF19375342F3}"/>
              </a:ext>
            </a:extLst>
          </p:cNvPr>
          <p:cNvSpPr/>
          <p:nvPr/>
        </p:nvSpPr>
        <p:spPr bwMode="auto">
          <a:xfrm>
            <a:off x="5853874" y="3385797"/>
            <a:ext cx="95037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FA158B91-822D-8DA8-049F-9F81612237FC}"/>
              </a:ext>
            </a:extLst>
          </p:cNvPr>
          <p:cNvSpPr/>
          <p:nvPr/>
        </p:nvSpPr>
        <p:spPr bwMode="auto">
          <a:xfrm>
            <a:off x="4445331" y="4737917"/>
            <a:ext cx="263827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1E137BD3-CE02-D1C4-44DE-4C51477F6986}"/>
              </a:ext>
            </a:extLst>
          </p:cNvPr>
          <p:cNvSpPr/>
          <p:nvPr/>
        </p:nvSpPr>
        <p:spPr bwMode="auto">
          <a:xfrm>
            <a:off x="4446727" y="5085184"/>
            <a:ext cx="3885034" cy="554640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파생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상속되었기 때문에 파생 클래스의 객체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함수로 접근이 가능함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FF80B446-906B-7945-91F6-796D6E3B2CCF}"/>
              </a:ext>
            </a:extLst>
          </p:cNvPr>
          <p:cNvSpPr/>
          <p:nvPr/>
        </p:nvSpPr>
        <p:spPr bwMode="auto">
          <a:xfrm>
            <a:off x="860410" y="1723523"/>
            <a:ext cx="1896045" cy="12923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277FCB1-6BFD-47F7-3FAF-530D1508D70A}"/>
              </a:ext>
            </a:extLst>
          </p:cNvPr>
          <p:cNvSpPr/>
          <p:nvPr/>
        </p:nvSpPr>
        <p:spPr bwMode="auto">
          <a:xfrm>
            <a:off x="884247" y="2164155"/>
            <a:ext cx="1499872" cy="71515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C0F88737-92BC-0B25-C7A9-DF8801F2944C}"/>
              </a:ext>
            </a:extLst>
          </p:cNvPr>
          <p:cNvSpPr/>
          <p:nvPr/>
        </p:nvSpPr>
        <p:spPr bwMode="auto">
          <a:xfrm>
            <a:off x="1748343" y="1957541"/>
            <a:ext cx="486760" cy="1753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09C222FB-CF6E-178F-1034-5E5507FD0AE2}"/>
              </a:ext>
            </a:extLst>
          </p:cNvPr>
          <p:cNvSpPr/>
          <p:nvPr/>
        </p:nvSpPr>
        <p:spPr bwMode="auto">
          <a:xfrm>
            <a:off x="856730" y="3121599"/>
            <a:ext cx="4300473" cy="132883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47437D50-11EC-AE7C-DFB9-EAE6836D5428}"/>
              </a:ext>
            </a:extLst>
          </p:cNvPr>
          <p:cNvSpPr/>
          <p:nvPr/>
        </p:nvSpPr>
        <p:spPr bwMode="auto">
          <a:xfrm>
            <a:off x="1831748" y="3187732"/>
            <a:ext cx="552371" cy="19806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3" name="타원 62">
            <a:extLst>
              <a:ext uri="{FF2B5EF4-FFF2-40B4-BE49-F238E27FC236}">
                <a16:creationId xmlns:a16="http://schemas.microsoft.com/office/drawing/2014/main" id="{12F0EBC6-3D96-40FB-8F4D-7BC8D8579803}"/>
              </a:ext>
            </a:extLst>
          </p:cNvPr>
          <p:cNvSpPr/>
          <p:nvPr/>
        </p:nvSpPr>
        <p:spPr bwMode="auto">
          <a:xfrm>
            <a:off x="3727418" y="3639272"/>
            <a:ext cx="1413566" cy="330569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9BDF0F50-CA1F-4CF8-E764-FBDD6A30B2FE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1986786" y="3131233"/>
            <a:ext cx="688017" cy="175386"/>
          </a:xfrm>
          <a:prstGeom prst="bentConnector3">
            <a:avLst>
              <a:gd name="adj1" fmla="val 29926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9407B2BA-66C2-CFD8-8861-2E69BC468C9E}"/>
              </a:ext>
            </a:extLst>
          </p:cNvPr>
          <p:cNvCxnSpPr>
            <a:cxnSpLocks/>
            <a:stCxn id="63" idx="1"/>
          </p:cNvCxnSpPr>
          <p:nvPr/>
        </p:nvCxnSpPr>
        <p:spPr>
          <a:xfrm flipH="1" flipV="1">
            <a:off x="2428610" y="3581279"/>
            <a:ext cx="1505820" cy="1064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med"/>
          </a:ln>
          <a:effectLst/>
        </p:spPr>
      </p:cxnSp>
      <p:sp>
        <p:nvSpPr>
          <p:cNvPr id="67" name="타원 66">
            <a:extLst>
              <a:ext uri="{FF2B5EF4-FFF2-40B4-BE49-F238E27FC236}">
                <a16:creationId xmlns:a16="http://schemas.microsoft.com/office/drawing/2014/main" id="{86674795-9CAF-3B27-3293-77DEE4CB4AED}"/>
              </a:ext>
            </a:extLst>
          </p:cNvPr>
          <p:cNvSpPr/>
          <p:nvPr/>
        </p:nvSpPr>
        <p:spPr bwMode="auto">
          <a:xfrm>
            <a:off x="2625866" y="3675538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타원 67">
            <a:extLst>
              <a:ext uri="{FF2B5EF4-FFF2-40B4-BE49-F238E27FC236}">
                <a16:creationId xmlns:a16="http://schemas.microsoft.com/office/drawing/2014/main" id="{CC3DB966-2025-B665-CB4F-749D72CCB708}"/>
              </a:ext>
            </a:extLst>
          </p:cNvPr>
          <p:cNvSpPr/>
          <p:nvPr/>
        </p:nvSpPr>
        <p:spPr bwMode="auto">
          <a:xfrm>
            <a:off x="3255901" y="3664477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타원 68">
            <a:extLst>
              <a:ext uri="{FF2B5EF4-FFF2-40B4-BE49-F238E27FC236}">
                <a16:creationId xmlns:a16="http://schemas.microsoft.com/office/drawing/2014/main" id="{9832A2ED-559A-ECA9-4EC2-4A446310E52E}"/>
              </a:ext>
            </a:extLst>
          </p:cNvPr>
          <p:cNvSpPr/>
          <p:nvPr/>
        </p:nvSpPr>
        <p:spPr bwMode="auto">
          <a:xfrm>
            <a:off x="2337769" y="5234866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0" name="타원 69">
            <a:extLst>
              <a:ext uri="{FF2B5EF4-FFF2-40B4-BE49-F238E27FC236}">
                <a16:creationId xmlns:a16="http://schemas.microsoft.com/office/drawing/2014/main" id="{D41B8FBE-A19A-C430-95EE-2A860290253D}"/>
              </a:ext>
            </a:extLst>
          </p:cNvPr>
          <p:cNvSpPr/>
          <p:nvPr/>
        </p:nvSpPr>
        <p:spPr bwMode="auto">
          <a:xfrm>
            <a:off x="2654499" y="5234866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A22F80AE-97AE-1EFF-6CDD-C7802138105F}"/>
              </a:ext>
            </a:extLst>
          </p:cNvPr>
          <p:cNvSpPr/>
          <p:nvPr/>
        </p:nvSpPr>
        <p:spPr bwMode="auto">
          <a:xfrm>
            <a:off x="1784193" y="4927482"/>
            <a:ext cx="1187036" cy="2237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55376411-2233-789D-D34A-27DBFE813571}"/>
              </a:ext>
            </a:extLst>
          </p:cNvPr>
          <p:cNvSpPr/>
          <p:nvPr/>
        </p:nvSpPr>
        <p:spPr bwMode="auto">
          <a:xfrm>
            <a:off x="1784193" y="5258230"/>
            <a:ext cx="1347647" cy="2237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5" name="직선 화살표 연결선 74">
            <a:extLst>
              <a:ext uri="{FF2B5EF4-FFF2-40B4-BE49-F238E27FC236}">
                <a16:creationId xmlns:a16="http://schemas.microsoft.com/office/drawing/2014/main" id="{F57497B0-5B0A-8503-F99E-A2268AAB3B30}"/>
              </a:ext>
            </a:extLst>
          </p:cNvPr>
          <p:cNvCxnSpPr>
            <a:cxnSpLocks/>
            <a:stCxn id="69" idx="0"/>
            <a:endCxn id="67" idx="4"/>
          </p:cNvCxnSpPr>
          <p:nvPr/>
        </p:nvCxnSpPr>
        <p:spPr>
          <a:xfrm flipV="1">
            <a:off x="2496134" y="3941043"/>
            <a:ext cx="288097" cy="129382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6" name="직선 화살표 연결선 75">
            <a:extLst>
              <a:ext uri="{FF2B5EF4-FFF2-40B4-BE49-F238E27FC236}">
                <a16:creationId xmlns:a16="http://schemas.microsoft.com/office/drawing/2014/main" id="{D5280A21-236A-DF45-D72C-453A5D65DCE5}"/>
              </a:ext>
            </a:extLst>
          </p:cNvPr>
          <p:cNvCxnSpPr>
            <a:cxnSpLocks/>
            <a:stCxn id="70" idx="0"/>
            <a:endCxn id="68" idx="4"/>
          </p:cNvCxnSpPr>
          <p:nvPr/>
        </p:nvCxnSpPr>
        <p:spPr>
          <a:xfrm flipV="1">
            <a:off x="2812864" y="3929982"/>
            <a:ext cx="601402" cy="13048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AAB2BE50-FE88-F799-7F51-747BC615F094}"/>
              </a:ext>
            </a:extLst>
          </p:cNvPr>
          <p:cNvSpPr/>
          <p:nvPr/>
        </p:nvSpPr>
        <p:spPr bwMode="auto">
          <a:xfrm>
            <a:off x="4445331" y="4269898"/>
            <a:ext cx="328313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상속된 파생 클래스의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멤버 함수에서 접근이 가능함</a:t>
            </a:r>
          </a:p>
        </p:txBody>
      </p: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2B4F561B-955B-2DB0-9BDE-22A84043F427}"/>
              </a:ext>
            </a:extLst>
          </p:cNvPr>
          <p:cNvCxnSpPr>
            <a:cxnSpLocks/>
            <a:stCxn id="37" idx="1"/>
          </p:cNvCxnSpPr>
          <p:nvPr/>
        </p:nvCxnSpPr>
        <p:spPr bwMode="auto">
          <a:xfrm rot="10800000" flipV="1">
            <a:off x="2756462" y="1471894"/>
            <a:ext cx="931369" cy="383122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12C50368-5F29-6B37-C3C9-99DA5CCE8006}"/>
              </a:ext>
            </a:extLst>
          </p:cNvPr>
          <p:cNvCxnSpPr>
            <a:cxnSpLocks/>
            <a:stCxn id="41" idx="1"/>
            <a:endCxn id="60" idx="3"/>
          </p:cNvCxnSpPr>
          <p:nvPr/>
        </p:nvCxnSpPr>
        <p:spPr bwMode="auto">
          <a:xfrm rot="10800000" flipV="1">
            <a:off x="2235104" y="1831933"/>
            <a:ext cx="1692155" cy="213265"/>
          </a:xfrm>
          <a:prstGeom prst="bentConnector3">
            <a:avLst>
              <a:gd name="adj1" fmla="val 2632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FE9B0E5-BD3D-E88A-F0C7-B9554B4C1459}"/>
              </a:ext>
            </a:extLst>
          </p:cNvPr>
          <p:cNvCxnSpPr>
            <a:cxnSpLocks/>
            <a:stCxn id="49" idx="1"/>
            <a:endCxn id="62" idx="0"/>
          </p:cNvCxnSpPr>
          <p:nvPr/>
        </p:nvCxnSpPr>
        <p:spPr bwMode="auto">
          <a:xfrm rot="10800000" flipV="1">
            <a:off x="2107934" y="2925644"/>
            <a:ext cx="3756798" cy="26208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6" name="연결선: 꺾임 65">
            <a:extLst>
              <a:ext uri="{FF2B5EF4-FFF2-40B4-BE49-F238E27FC236}">
                <a16:creationId xmlns:a16="http://schemas.microsoft.com/office/drawing/2014/main" id="{1B51784E-1B4C-AFBB-CCDC-B4F3E0790CA5}"/>
              </a:ext>
            </a:extLst>
          </p:cNvPr>
          <p:cNvCxnSpPr>
            <a:cxnSpLocks/>
            <a:stCxn id="56" idx="1"/>
            <a:endCxn id="71" idx="3"/>
          </p:cNvCxnSpPr>
          <p:nvPr/>
        </p:nvCxnSpPr>
        <p:spPr bwMode="auto">
          <a:xfrm rot="10800000" flipV="1">
            <a:off x="2971229" y="4869043"/>
            <a:ext cx="1474102" cy="17033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C7D65895-60A2-5C56-AD23-701673A6469D}"/>
              </a:ext>
            </a:extLst>
          </p:cNvPr>
          <p:cNvCxnSpPr>
            <a:cxnSpLocks/>
            <a:stCxn id="57" idx="1"/>
            <a:endCxn id="72" idx="3"/>
          </p:cNvCxnSpPr>
          <p:nvPr/>
        </p:nvCxnSpPr>
        <p:spPr>
          <a:xfrm flipH="1">
            <a:off x="3131840" y="5362504"/>
            <a:ext cx="1314887" cy="76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3" name="연결선: 꺾임 12">
            <a:extLst>
              <a:ext uri="{FF2B5EF4-FFF2-40B4-BE49-F238E27FC236}">
                <a16:creationId xmlns:a16="http://schemas.microsoft.com/office/drawing/2014/main" id="{C5A9E703-4DF8-0D4C-B824-0104219287EA}"/>
              </a:ext>
            </a:extLst>
          </p:cNvPr>
          <p:cNvCxnSpPr>
            <a:cxnSpLocks/>
            <a:stCxn id="55" idx="0"/>
            <a:endCxn id="63" idx="4"/>
          </p:cNvCxnSpPr>
          <p:nvPr/>
        </p:nvCxnSpPr>
        <p:spPr bwMode="auto">
          <a:xfrm rot="16200000" flipV="1">
            <a:off x="5110523" y="3293520"/>
            <a:ext cx="300057" cy="1652700"/>
          </a:xfrm>
          <a:prstGeom prst="bentConnector3">
            <a:avLst>
              <a:gd name="adj1" fmla="val 29683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1" grpId="0" animBg="1"/>
      <p:bldP spid="45" grpId="0" animBg="1"/>
      <p:bldP spid="49" grpId="0" animBg="1"/>
      <p:bldP spid="53" grpId="0" animBg="1"/>
      <p:bldP spid="56" grpId="0" animBg="1"/>
      <p:bldP spid="57" grpId="0" animBg="1"/>
      <p:bldP spid="40" grpId="0" animBg="1"/>
      <p:bldP spid="42" grpId="0" animBg="1"/>
      <p:bldP spid="60" grpId="0" animBg="1"/>
      <p:bldP spid="61" grpId="0" animBg="1"/>
      <p:bldP spid="62" grpId="0" animBg="1"/>
      <p:bldP spid="63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5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7992888" cy="2510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5"/>
            <a:ext cx="8229600" cy="185396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49" y="1124744"/>
            <a:ext cx="799288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상속된 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함수에서 접근이 가능함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66EC263-A858-435D-9555-955AE7D21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980750"/>
            <a:ext cx="6696744" cy="360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355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(inheritance)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0"/>
            <a:ext cx="8229600" cy="4525963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(inheritance)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?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상위 클래스에서 정의된 속성을 그대로 물려받으면서 자신만의 속성을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더 첨가하여 하위 클래스를 정의함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상속을 수행할 때 부모 클래스가 되는 클래스를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(base 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class)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라고 하며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상속을 받는 자식 클래스를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(derived class)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라고 부름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en-US" altLang="ko-KR" sz="1800" dirty="0"/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571876"/>
            <a:ext cx="728667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 : protected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상속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124" name="그림 123">
            <a:extLst>
              <a:ext uri="{FF2B5EF4-FFF2-40B4-BE49-F238E27FC236}">
                <a16:creationId xmlns:a16="http://schemas.microsoft.com/office/drawing/2014/main" id="{3EAE7E14-968F-467A-A75A-B306159027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492" y="1798052"/>
            <a:ext cx="6480720" cy="466653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6EF5B06A-ADC2-C860-EFB8-42E2777AA9CC}"/>
              </a:ext>
            </a:extLst>
          </p:cNvPr>
          <p:cNvSpPr/>
          <p:nvPr/>
        </p:nvSpPr>
        <p:spPr>
          <a:xfrm>
            <a:off x="812239" y="1196752"/>
            <a:ext cx="7576185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y;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ko-KR" altLang="en-US" sz="115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150" b="1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void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set(</a:t>
            </a:r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val1, i</a:t>
            </a:r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nt 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val2) { y = val1; z = val2; } 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y;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5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MC.set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(100, 200);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MC.function1()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MC.function2()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7593E904-8295-4BB8-38D5-E1B699735F1C}"/>
              </a:ext>
            </a:extLst>
          </p:cNvPr>
          <p:cNvSpPr/>
          <p:nvPr/>
        </p:nvSpPr>
        <p:spPr bwMode="auto">
          <a:xfrm>
            <a:off x="3687830" y="1340768"/>
            <a:ext cx="110019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CB28A695-52EC-AA25-149B-CA60EAF32208}"/>
              </a:ext>
            </a:extLst>
          </p:cNvPr>
          <p:cNvSpPr/>
          <p:nvPr/>
        </p:nvSpPr>
        <p:spPr bwMode="auto">
          <a:xfrm>
            <a:off x="3927258" y="1700808"/>
            <a:ext cx="31650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CC11B186-98F8-5D75-2B4A-E94AFD0BA2AA}"/>
              </a:ext>
            </a:extLst>
          </p:cNvPr>
          <p:cNvCxnSpPr>
            <a:cxnSpLocks/>
            <a:stCxn id="45" idx="1"/>
            <a:endCxn id="42" idx="3"/>
          </p:cNvCxnSpPr>
          <p:nvPr/>
        </p:nvCxnSpPr>
        <p:spPr>
          <a:xfrm flipH="1" flipV="1">
            <a:off x="2384119" y="2521734"/>
            <a:ext cx="1188512" cy="38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A39B484B-8CF1-E3AB-D527-97FDA0A116EF}"/>
              </a:ext>
            </a:extLst>
          </p:cNvPr>
          <p:cNvSpPr/>
          <p:nvPr/>
        </p:nvSpPr>
        <p:spPr bwMode="auto">
          <a:xfrm>
            <a:off x="3572631" y="2306354"/>
            <a:ext cx="423972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y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상속됨</a:t>
            </a: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1E04623E-ED85-5D14-B16E-31F52EA72ED1}"/>
              </a:ext>
            </a:extLst>
          </p:cNvPr>
          <p:cNvSpPr/>
          <p:nvPr/>
        </p:nvSpPr>
        <p:spPr bwMode="auto">
          <a:xfrm>
            <a:off x="5864732" y="2794519"/>
            <a:ext cx="165959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1DDA200E-0512-7C6D-0C39-7458E5FA2ED1}"/>
              </a:ext>
            </a:extLst>
          </p:cNvPr>
          <p:cNvCxnSpPr>
            <a:cxnSpLocks/>
            <a:stCxn id="53" idx="1"/>
          </p:cNvCxnSpPr>
          <p:nvPr/>
        </p:nvCxnSpPr>
        <p:spPr>
          <a:xfrm flipH="1">
            <a:off x="5140984" y="3516923"/>
            <a:ext cx="71289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C45B42C9-E526-787E-4045-FF19375342F3}"/>
              </a:ext>
            </a:extLst>
          </p:cNvPr>
          <p:cNvSpPr/>
          <p:nvPr/>
        </p:nvSpPr>
        <p:spPr bwMode="auto">
          <a:xfrm>
            <a:off x="5853874" y="3385797"/>
            <a:ext cx="95037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FA158B91-822D-8DA8-049F-9F81612237FC}"/>
              </a:ext>
            </a:extLst>
          </p:cNvPr>
          <p:cNvSpPr/>
          <p:nvPr/>
        </p:nvSpPr>
        <p:spPr bwMode="auto">
          <a:xfrm>
            <a:off x="4445331" y="4737917"/>
            <a:ext cx="263827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1E137BD3-CE02-D1C4-44DE-4C51477F6986}"/>
              </a:ext>
            </a:extLst>
          </p:cNvPr>
          <p:cNvSpPr/>
          <p:nvPr/>
        </p:nvSpPr>
        <p:spPr bwMode="auto">
          <a:xfrm>
            <a:off x="4293903" y="5085184"/>
            <a:ext cx="4037858" cy="554640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b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상속되었기 때문에 파생 클래스의 객체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함수로 접근이 가능함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FF80B446-906B-7945-91F6-796D6E3B2CCF}"/>
              </a:ext>
            </a:extLst>
          </p:cNvPr>
          <p:cNvSpPr/>
          <p:nvPr/>
        </p:nvSpPr>
        <p:spPr bwMode="auto">
          <a:xfrm>
            <a:off x="860410" y="1723523"/>
            <a:ext cx="1896045" cy="12923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277FCB1-6BFD-47F7-3FAF-530D1508D70A}"/>
              </a:ext>
            </a:extLst>
          </p:cNvPr>
          <p:cNvSpPr/>
          <p:nvPr/>
        </p:nvSpPr>
        <p:spPr bwMode="auto">
          <a:xfrm>
            <a:off x="884247" y="2164155"/>
            <a:ext cx="1499872" cy="71515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C0F88737-92BC-0B25-C7A9-DF8801F2944C}"/>
              </a:ext>
            </a:extLst>
          </p:cNvPr>
          <p:cNvSpPr/>
          <p:nvPr/>
        </p:nvSpPr>
        <p:spPr bwMode="auto">
          <a:xfrm>
            <a:off x="1748343" y="1957541"/>
            <a:ext cx="486760" cy="1753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09C222FB-CF6E-178F-1034-5E5507FD0AE2}"/>
              </a:ext>
            </a:extLst>
          </p:cNvPr>
          <p:cNvSpPr/>
          <p:nvPr/>
        </p:nvSpPr>
        <p:spPr bwMode="auto">
          <a:xfrm>
            <a:off x="856730" y="3121599"/>
            <a:ext cx="4300473" cy="132883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47437D50-11EC-AE7C-DFB9-EAE6836D5428}"/>
              </a:ext>
            </a:extLst>
          </p:cNvPr>
          <p:cNvSpPr/>
          <p:nvPr/>
        </p:nvSpPr>
        <p:spPr bwMode="auto">
          <a:xfrm>
            <a:off x="1867627" y="3187732"/>
            <a:ext cx="696387" cy="19806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3" name="타원 62">
            <a:extLst>
              <a:ext uri="{FF2B5EF4-FFF2-40B4-BE49-F238E27FC236}">
                <a16:creationId xmlns:a16="http://schemas.microsoft.com/office/drawing/2014/main" id="{12F0EBC6-3D96-40FB-8F4D-7BC8D8579803}"/>
              </a:ext>
            </a:extLst>
          </p:cNvPr>
          <p:cNvSpPr/>
          <p:nvPr/>
        </p:nvSpPr>
        <p:spPr bwMode="auto">
          <a:xfrm>
            <a:off x="3727418" y="3639272"/>
            <a:ext cx="1413566" cy="330569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9BDF0F50-CA1F-4CF8-E764-FBDD6A30B2FE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1986786" y="3131233"/>
            <a:ext cx="688017" cy="175386"/>
          </a:xfrm>
          <a:prstGeom prst="bentConnector3">
            <a:avLst>
              <a:gd name="adj1" fmla="val 29926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9407B2BA-66C2-CFD8-8861-2E69BC468C9E}"/>
              </a:ext>
            </a:extLst>
          </p:cNvPr>
          <p:cNvCxnSpPr>
            <a:cxnSpLocks/>
            <a:stCxn id="63" idx="1"/>
          </p:cNvCxnSpPr>
          <p:nvPr/>
        </p:nvCxnSpPr>
        <p:spPr>
          <a:xfrm flipH="1" flipV="1">
            <a:off x="2428610" y="3581279"/>
            <a:ext cx="1505820" cy="1064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med"/>
          </a:ln>
          <a:effectLst/>
        </p:spPr>
      </p:cxnSp>
      <p:sp>
        <p:nvSpPr>
          <p:cNvPr id="67" name="타원 66">
            <a:extLst>
              <a:ext uri="{FF2B5EF4-FFF2-40B4-BE49-F238E27FC236}">
                <a16:creationId xmlns:a16="http://schemas.microsoft.com/office/drawing/2014/main" id="{86674795-9CAF-3B27-3293-77DEE4CB4AED}"/>
              </a:ext>
            </a:extLst>
          </p:cNvPr>
          <p:cNvSpPr/>
          <p:nvPr/>
        </p:nvSpPr>
        <p:spPr bwMode="auto">
          <a:xfrm>
            <a:off x="2625866" y="3675538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타원 67">
            <a:extLst>
              <a:ext uri="{FF2B5EF4-FFF2-40B4-BE49-F238E27FC236}">
                <a16:creationId xmlns:a16="http://schemas.microsoft.com/office/drawing/2014/main" id="{CC3DB966-2025-B665-CB4F-749D72CCB708}"/>
              </a:ext>
            </a:extLst>
          </p:cNvPr>
          <p:cNvSpPr/>
          <p:nvPr/>
        </p:nvSpPr>
        <p:spPr bwMode="auto">
          <a:xfrm>
            <a:off x="3255901" y="3664477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타원 68">
            <a:extLst>
              <a:ext uri="{FF2B5EF4-FFF2-40B4-BE49-F238E27FC236}">
                <a16:creationId xmlns:a16="http://schemas.microsoft.com/office/drawing/2014/main" id="{9832A2ED-559A-ECA9-4EC2-4A446310E52E}"/>
              </a:ext>
            </a:extLst>
          </p:cNvPr>
          <p:cNvSpPr/>
          <p:nvPr/>
        </p:nvSpPr>
        <p:spPr bwMode="auto">
          <a:xfrm>
            <a:off x="2337769" y="5234866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0" name="타원 69">
            <a:extLst>
              <a:ext uri="{FF2B5EF4-FFF2-40B4-BE49-F238E27FC236}">
                <a16:creationId xmlns:a16="http://schemas.microsoft.com/office/drawing/2014/main" id="{D41B8FBE-A19A-C430-95EE-2A860290253D}"/>
              </a:ext>
            </a:extLst>
          </p:cNvPr>
          <p:cNvSpPr/>
          <p:nvPr/>
        </p:nvSpPr>
        <p:spPr bwMode="auto">
          <a:xfrm>
            <a:off x="2654499" y="5234866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A22F80AE-97AE-1EFF-6CDD-C7802138105F}"/>
              </a:ext>
            </a:extLst>
          </p:cNvPr>
          <p:cNvSpPr/>
          <p:nvPr/>
        </p:nvSpPr>
        <p:spPr bwMode="auto">
          <a:xfrm>
            <a:off x="1784193" y="4927482"/>
            <a:ext cx="1187036" cy="2237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55376411-2233-789D-D34A-27DBFE813571}"/>
              </a:ext>
            </a:extLst>
          </p:cNvPr>
          <p:cNvSpPr/>
          <p:nvPr/>
        </p:nvSpPr>
        <p:spPr bwMode="auto">
          <a:xfrm>
            <a:off x="1784193" y="5258230"/>
            <a:ext cx="1347647" cy="2237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5" name="직선 화살표 연결선 74">
            <a:extLst>
              <a:ext uri="{FF2B5EF4-FFF2-40B4-BE49-F238E27FC236}">
                <a16:creationId xmlns:a16="http://schemas.microsoft.com/office/drawing/2014/main" id="{F57497B0-5B0A-8503-F99E-A2268AAB3B30}"/>
              </a:ext>
            </a:extLst>
          </p:cNvPr>
          <p:cNvCxnSpPr>
            <a:cxnSpLocks/>
            <a:stCxn id="69" idx="0"/>
            <a:endCxn id="67" idx="4"/>
          </p:cNvCxnSpPr>
          <p:nvPr/>
        </p:nvCxnSpPr>
        <p:spPr>
          <a:xfrm flipV="1">
            <a:off x="2496134" y="3941043"/>
            <a:ext cx="288097" cy="129382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6" name="직선 화살표 연결선 75">
            <a:extLst>
              <a:ext uri="{FF2B5EF4-FFF2-40B4-BE49-F238E27FC236}">
                <a16:creationId xmlns:a16="http://schemas.microsoft.com/office/drawing/2014/main" id="{D5280A21-236A-DF45-D72C-453A5D65DCE5}"/>
              </a:ext>
            </a:extLst>
          </p:cNvPr>
          <p:cNvCxnSpPr>
            <a:cxnSpLocks/>
            <a:stCxn id="70" idx="0"/>
            <a:endCxn id="68" idx="4"/>
          </p:cNvCxnSpPr>
          <p:nvPr/>
        </p:nvCxnSpPr>
        <p:spPr>
          <a:xfrm flipV="1">
            <a:off x="2812864" y="3929982"/>
            <a:ext cx="601402" cy="13048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AAB2BE50-FE88-F799-7F51-747BC615F094}"/>
              </a:ext>
            </a:extLst>
          </p:cNvPr>
          <p:cNvSpPr/>
          <p:nvPr/>
        </p:nvSpPr>
        <p:spPr bwMode="auto">
          <a:xfrm>
            <a:off x="4445331" y="4269898"/>
            <a:ext cx="343903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상속된 파생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멤버 함수에서 접근이 가능함</a:t>
            </a:r>
          </a:p>
        </p:txBody>
      </p: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2B4F561B-955B-2DB0-9BDE-22A84043F427}"/>
              </a:ext>
            </a:extLst>
          </p:cNvPr>
          <p:cNvCxnSpPr>
            <a:cxnSpLocks/>
            <a:stCxn id="37" idx="1"/>
          </p:cNvCxnSpPr>
          <p:nvPr/>
        </p:nvCxnSpPr>
        <p:spPr bwMode="auto">
          <a:xfrm rot="10800000" flipV="1">
            <a:off x="2756462" y="1471894"/>
            <a:ext cx="931369" cy="383122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12C50368-5F29-6B37-C3C9-99DA5CCE8006}"/>
              </a:ext>
            </a:extLst>
          </p:cNvPr>
          <p:cNvCxnSpPr>
            <a:cxnSpLocks/>
            <a:stCxn id="41" idx="1"/>
            <a:endCxn id="60" idx="3"/>
          </p:cNvCxnSpPr>
          <p:nvPr/>
        </p:nvCxnSpPr>
        <p:spPr bwMode="auto">
          <a:xfrm rot="10800000" flipV="1">
            <a:off x="2235104" y="1831933"/>
            <a:ext cx="1692155" cy="213265"/>
          </a:xfrm>
          <a:prstGeom prst="bentConnector3">
            <a:avLst>
              <a:gd name="adj1" fmla="val 2632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FE9B0E5-BD3D-E88A-F0C7-B9554B4C1459}"/>
              </a:ext>
            </a:extLst>
          </p:cNvPr>
          <p:cNvCxnSpPr>
            <a:cxnSpLocks/>
            <a:stCxn id="49" idx="1"/>
            <a:endCxn id="62" idx="0"/>
          </p:cNvCxnSpPr>
          <p:nvPr/>
        </p:nvCxnSpPr>
        <p:spPr bwMode="auto">
          <a:xfrm rot="10800000" flipV="1">
            <a:off x="2215822" y="2925644"/>
            <a:ext cx="3648911" cy="26208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6" name="연결선: 꺾임 65">
            <a:extLst>
              <a:ext uri="{FF2B5EF4-FFF2-40B4-BE49-F238E27FC236}">
                <a16:creationId xmlns:a16="http://schemas.microsoft.com/office/drawing/2014/main" id="{1B51784E-1B4C-AFBB-CCDC-B4F3E0790CA5}"/>
              </a:ext>
            </a:extLst>
          </p:cNvPr>
          <p:cNvCxnSpPr>
            <a:cxnSpLocks/>
            <a:stCxn id="56" idx="1"/>
            <a:endCxn id="71" idx="3"/>
          </p:cNvCxnSpPr>
          <p:nvPr/>
        </p:nvCxnSpPr>
        <p:spPr bwMode="auto">
          <a:xfrm rot="10800000" flipV="1">
            <a:off x="2971229" y="4869043"/>
            <a:ext cx="1474102" cy="17033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C7D65895-60A2-5C56-AD23-701673A6469D}"/>
              </a:ext>
            </a:extLst>
          </p:cNvPr>
          <p:cNvCxnSpPr>
            <a:cxnSpLocks/>
            <a:stCxn id="57" idx="1"/>
            <a:endCxn id="72" idx="3"/>
          </p:cNvCxnSpPr>
          <p:nvPr/>
        </p:nvCxnSpPr>
        <p:spPr>
          <a:xfrm flipH="1">
            <a:off x="3131840" y="5362504"/>
            <a:ext cx="1162063" cy="76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3" name="연결선: 꺾임 12">
            <a:extLst>
              <a:ext uri="{FF2B5EF4-FFF2-40B4-BE49-F238E27FC236}">
                <a16:creationId xmlns:a16="http://schemas.microsoft.com/office/drawing/2014/main" id="{C5A9E703-4DF8-0D4C-B824-0104219287EA}"/>
              </a:ext>
            </a:extLst>
          </p:cNvPr>
          <p:cNvCxnSpPr>
            <a:cxnSpLocks/>
            <a:stCxn id="55" idx="0"/>
            <a:endCxn id="63" idx="4"/>
          </p:cNvCxnSpPr>
          <p:nvPr/>
        </p:nvCxnSpPr>
        <p:spPr bwMode="auto">
          <a:xfrm rot="16200000" flipV="1">
            <a:off x="5149498" y="3254545"/>
            <a:ext cx="300057" cy="173064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066078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1" grpId="0" animBg="1"/>
      <p:bldP spid="45" grpId="0" animBg="1"/>
      <p:bldP spid="49" grpId="0" animBg="1"/>
      <p:bldP spid="53" grpId="0" animBg="1"/>
      <p:bldP spid="56" grpId="0" animBg="1"/>
      <p:bldP spid="57" grpId="0" animBg="1"/>
      <p:bldP spid="40" grpId="0" animBg="1"/>
      <p:bldP spid="42" grpId="0" animBg="1"/>
      <p:bldP spid="60" grpId="0" animBg="1"/>
      <p:bldP spid="61" grpId="0" animBg="1"/>
      <p:bldP spid="62" grpId="0" animBg="1"/>
      <p:bldP spid="63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5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7992888" cy="243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57158" y="1285860"/>
            <a:ext cx="65008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14348" y="1571612"/>
            <a:ext cx="7786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클래스와 파생 클래스가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소멸자를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갖는 경우에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생성자는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상속되는 순서에 따라 호출되고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소멸자는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상속된 순서의 역으로 호출된다</a:t>
            </a:r>
            <a:r>
              <a:rPr lang="en-US" altLang="ko-KR" dirty="0">
                <a:solidFill>
                  <a:srgbClr val="FF0000"/>
                </a:solidFill>
              </a:rPr>
              <a:t>. 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2728913"/>
            <a:ext cx="7786742" cy="3724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942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88840"/>
            <a:ext cx="6912767" cy="4321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672E6142-155D-AC3D-2FC9-BC2CA1E79FC6}"/>
              </a:ext>
            </a:extLst>
          </p:cNvPr>
          <p:cNvSpPr/>
          <p:nvPr/>
        </p:nvSpPr>
        <p:spPr>
          <a:xfrm>
            <a:off x="826164" y="1196752"/>
            <a:ext cx="7514341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~Parent(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6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6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6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C50EDD38-9D07-F2B9-5CF3-F1825495042E}"/>
              </a:ext>
            </a:extLst>
          </p:cNvPr>
          <p:cNvSpPr/>
          <p:nvPr/>
        </p:nvSpPr>
        <p:spPr bwMode="auto">
          <a:xfrm>
            <a:off x="4650800" y="1484784"/>
            <a:ext cx="107332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2927AEA0-D3B7-45DA-1496-2545916EFE59}"/>
              </a:ext>
            </a:extLst>
          </p:cNvPr>
          <p:cNvSpPr/>
          <p:nvPr/>
        </p:nvSpPr>
        <p:spPr bwMode="auto">
          <a:xfrm>
            <a:off x="7124572" y="4847279"/>
            <a:ext cx="94584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36EAA195-7E0E-AEBA-03DE-CAF709F7E4DE}"/>
              </a:ext>
            </a:extLst>
          </p:cNvPr>
          <p:cNvSpPr/>
          <p:nvPr/>
        </p:nvSpPr>
        <p:spPr bwMode="auto">
          <a:xfrm>
            <a:off x="3605078" y="5318927"/>
            <a:ext cx="3820219" cy="28847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생성시에 생성자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E6DB7ED1-10E0-C750-4A6E-6C382540B8F0}"/>
              </a:ext>
            </a:extLst>
          </p:cNvPr>
          <p:cNvSpPr/>
          <p:nvPr/>
        </p:nvSpPr>
        <p:spPr bwMode="auto">
          <a:xfrm>
            <a:off x="3600040" y="5946690"/>
            <a:ext cx="284416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블록이 종료되고 난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9FFB52DB-A968-8B66-E454-800DD99C3B74}"/>
              </a:ext>
            </a:extLst>
          </p:cNvPr>
          <p:cNvCxnSpPr>
            <a:cxnSpLocks/>
            <a:stCxn id="40" idx="1"/>
          </p:cNvCxnSpPr>
          <p:nvPr/>
        </p:nvCxnSpPr>
        <p:spPr>
          <a:xfrm flipH="1">
            <a:off x="3154458" y="5463166"/>
            <a:ext cx="45062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A536A121-52E6-5777-6DC6-6E983FD38D5D}"/>
              </a:ext>
            </a:extLst>
          </p:cNvPr>
          <p:cNvSpPr/>
          <p:nvPr/>
        </p:nvSpPr>
        <p:spPr bwMode="auto">
          <a:xfrm>
            <a:off x="883400" y="1905368"/>
            <a:ext cx="6591090" cy="12483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F55DA1C-14B0-A72F-7153-E4A997C3FFAF}"/>
              </a:ext>
            </a:extLst>
          </p:cNvPr>
          <p:cNvSpPr/>
          <p:nvPr/>
        </p:nvSpPr>
        <p:spPr bwMode="auto">
          <a:xfrm>
            <a:off x="1760364" y="5309434"/>
            <a:ext cx="1394094" cy="308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985EF086-4183-0739-D007-02BA3694100A}"/>
              </a:ext>
            </a:extLst>
          </p:cNvPr>
          <p:cNvSpPr/>
          <p:nvPr/>
        </p:nvSpPr>
        <p:spPr bwMode="auto">
          <a:xfrm>
            <a:off x="883400" y="3381119"/>
            <a:ext cx="6591090" cy="13141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F0624DE6-77AA-89AD-0AF4-8BBCD2188086}"/>
              </a:ext>
            </a:extLst>
          </p:cNvPr>
          <p:cNvSpPr/>
          <p:nvPr/>
        </p:nvSpPr>
        <p:spPr bwMode="auto">
          <a:xfrm>
            <a:off x="863402" y="6309320"/>
            <a:ext cx="180206" cy="2546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07C4DEE2-0CED-3B7B-A546-9484C3FFFABA}"/>
              </a:ext>
            </a:extLst>
          </p:cNvPr>
          <p:cNvCxnSpPr>
            <a:cxnSpLocks/>
          </p:cNvCxnSpPr>
          <p:nvPr/>
        </p:nvCxnSpPr>
        <p:spPr bwMode="auto">
          <a:xfrm>
            <a:off x="7231572" y="2563097"/>
            <a:ext cx="12700" cy="1496007"/>
          </a:xfrm>
          <a:prstGeom prst="bentConnector3">
            <a:avLst>
              <a:gd name="adj1" fmla="val 686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5F1664BC-693D-BBAC-34D3-9876D5FA2D97}"/>
              </a:ext>
            </a:extLst>
          </p:cNvPr>
          <p:cNvCxnSpPr>
            <a:cxnSpLocks/>
          </p:cNvCxnSpPr>
          <p:nvPr/>
        </p:nvCxnSpPr>
        <p:spPr bwMode="auto">
          <a:xfrm>
            <a:off x="7308304" y="2795954"/>
            <a:ext cx="12700" cy="1496007"/>
          </a:xfrm>
          <a:prstGeom prst="bentConnector3">
            <a:avLst>
              <a:gd name="adj1" fmla="val 7023575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50" name="타원 49">
            <a:extLst>
              <a:ext uri="{FF2B5EF4-FFF2-40B4-BE49-F238E27FC236}">
                <a16:creationId xmlns:a16="http://schemas.microsoft.com/office/drawing/2014/main" id="{C068A854-43B5-E5B0-4F2C-6BCA32176903}"/>
              </a:ext>
            </a:extLst>
          </p:cNvPr>
          <p:cNvSpPr/>
          <p:nvPr/>
        </p:nvSpPr>
        <p:spPr bwMode="auto">
          <a:xfrm>
            <a:off x="7631106" y="2235482"/>
            <a:ext cx="292466" cy="292466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4" name="타원 53">
            <a:extLst>
              <a:ext uri="{FF2B5EF4-FFF2-40B4-BE49-F238E27FC236}">
                <a16:creationId xmlns:a16="http://schemas.microsoft.com/office/drawing/2014/main" id="{854125C6-71E3-5B16-135E-A1AADA7DBD46}"/>
              </a:ext>
            </a:extLst>
          </p:cNvPr>
          <p:cNvSpPr/>
          <p:nvPr/>
        </p:nvSpPr>
        <p:spPr bwMode="auto">
          <a:xfrm>
            <a:off x="7604357" y="3743824"/>
            <a:ext cx="292466" cy="292466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5" name="타원 54">
            <a:extLst>
              <a:ext uri="{FF2B5EF4-FFF2-40B4-BE49-F238E27FC236}">
                <a16:creationId xmlns:a16="http://schemas.microsoft.com/office/drawing/2014/main" id="{05C52687-F066-D43B-42BF-3EA3A3C05725}"/>
              </a:ext>
            </a:extLst>
          </p:cNvPr>
          <p:cNvSpPr/>
          <p:nvPr/>
        </p:nvSpPr>
        <p:spPr bwMode="auto">
          <a:xfrm>
            <a:off x="7777950" y="2843420"/>
            <a:ext cx="292466" cy="29246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6" name="타원 55">
            <a:extLst>
              <a:ext uri="{FF2B5EF4-FFF2-40B4-BE49-F238E27FC236}">
                <a16:creationId xmlns:a16="http://schemas.microsoft.com/office/drawing/2014/main" id="{89EB7378-5394-60AE-5797-74A01BB1BFFC}"/>
              </a:ext>
            </a:extLst>
          </p:cNvPr>
          <p:cNvSpPr/>
          <p:nvPr/>
        </p:nvSpPr>
        <p:spPr bwMode="auto">
          <a:xfrm>
            <a:off x="7807926" y="4327397"/>
            <a:ext cx="292466" cy="29246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7" name="연결선: 꺾임 26">
            <a:extLst>
              <a:ext uri="{FF2B5EF4-FFF2-40B4-BE49-F238E27FC236}">
                <a16:creationId xmlns:a16="http://schemas.microsoft.com/office/drawing/2014/main" id="{06ED32F6-2BC9-6CA1-CBA2-1C1D622A3621}"/>
              </a:ext>
            </a:extLst>
          </p:cNvPr>
          <p:cNvCxnSpPr>
            <a:cxnSpLocks/>
            <a:stCxn id="24" idx="1"/>
            <a:endCxn id="28" idx="0"/>
          </p:cNvCxnSpPr>
          <p:nvPr/>
        </p:nvCxnSpPr>
        <p:spPr bwMode="auto">
          <a:xfrm rot="10800000" flipV="1">
            <a:off x="4178946" y="1615910"/>
            <a:ext cx="471855" cy="28945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F07250C9-37F7-D38B-1B2D-B6388C92520F}"/>
              </a:ext>
            </a:extLst>
          </p:cNvPr>
          <p:cNvCxnSpPr>
            <a:cxnSpLocks/>
            <a:stCxn id="37" idx="1"/>
            <a:endCxn id="30" idx="2"/>
          </p:cNvCxnSpPr>
          <p:nvPr/>
        </p:nvCxnSpPr>
        <p:spPr bwMode="auto">
          <a:xfrm rot="10800000">
            <a:off x="4178946" y="4695263"/>
            <a:ext cx="2945627" cy="28314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3" name="연결선: 꺾임 32">
            <a:extLst>
              <a:ext uri="{FF2B5EF4-FFF2-40B4-BE49-F238E27FC236}">
                <a16:creationId xmlns:a16="http://schemas.microsoft.com/office/drawing/2014/main" id="{5C673B36-F48A-F7D3-50B1-B3FE70581CB5}"/>
              </a:ext>
            </a:extLst>
          </p:cNvPr>
          <p:cNvCxnSpPr>
            <a:cxnSpLocks/>
            <a:stCxn id="41" idx="1"/>
            <a:endCxn id="31" idx="0"/>
          </p:cNvCxnSpPr>
          <p:nvPr/>
        </p:nvCxnSpPr>
        <p:spPr bwMode="auto">
          <a:xfrm rot="10800000" flipV="1">
            <a:off x="953506" y="6077816"/>
            <a:ext cx="2646535" cy="23150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418937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7" grpId="0" animBg="1"/>
      <p:bldP spid="40" grpId="0" animBg="1"/>
      <p:bldP spid="41" grpId="0" animBg="1"/>
      <p:bldP spid="28" grpId="0" animBg="1"/>
      <p:bldP spid="29" grpId="0" animBg="1"/>
      <p:bldP spid="30" grpId="0" animBg="1"/>
      <p:bldP spid="31" grpId="0" animBg="1"/>
      <p:bldP spid="50" grpId="0" animBg="1"/>
      <p:bldP spid="54" grpId="0" animBg="1"/>
      <p:bldP spid="55" grpId="0" animBg="1"/>
      <p:bldP spid="5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88696" y="260350"/>
            <a:ext cx="2133600" cy="269875"/>
          </a:xfrm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29208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39" name="내용 개체 틀 2">
            <a:extLst>
              <a:ext uri="{FF2B5EF4-FFF2-40B4-BE49-F238E27FC236}">
                <a16:creationId xmlns:a16="http://schemas.microsoft.com/office/drawing/2014/main" id="{88D67E9C-11EB-4B19-A208-9FC5043DE597}"/>
              </a:ext>
            </a:extLst>
          </p:cNvPr>
          <p:cNvSpPr txBox="1">
            <a:spLocks/>
          </p:cNvSpPr>
          <p:nvPr/>
        </p:nvSpPr>
        <p:spPr bwMode="auto">
          <a:xfrm>
            <a:off x="730249" y="1124744"/>
            <a:ext cx="701010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생성시에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인수가 있는 생성자가 호출될 때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파생 클래스의 생성자에 반드시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매개변수가 있어야 됨</a:t>
            </a:r>
            <a:endParaRPr kumimoji="0" lang="en-US" altLang="ko-KR" sz="16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생성자에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인수가 전달됨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0EB9F826-6950-4E10-AF03-0CBEE50536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8496" y="1933975"/>
            <a:ext cx="6345832" cy="4649387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88696" y="260350"/>
            <a:ext cx="2133600" cy="269875"/>
          </a:xfrm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29208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928002" y="1569531"/>
            <a:ext cx="7353643" cy="3313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86356" y="1142984"/>
            <a:ext cx="942887" cy="369332"/>
          </a:xfrm>
          <a:prstGeom prst="rect">
            <a:avLst/>
          </a:prstGeom>
          <a:ln w="12700">
            <a:noFill/>
          </a:ln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3D3CB230-CDE7-EEDF-131A-9C0D33887C36}"/>
              </a:ext>
            </a:extLst>
          </p:cNvPr>
          <p:cNvSpPr/>
          <p:nvPr/>
        </p:nvSpPr>
        <p:spPr>
          <a:xfrm>
            <a:off x="899592" y="1484784"/>
            <a:ext cx="7560840" cy="50405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9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Pa) { 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dirty="0">
                <a:solidFill>
                  <a:srgbClr val="D4682C"/>
                </a:solidFill>
                <a:latin typeface="맑은 고딕" pitchFamily="50" charset="-127"/>
                <a:ea typeface="맑은 고딕" pitchFamily="50" charset="-127"/>
              </a:rPr>
              <a:t>"</a:t>
            </a:r>
            <a:r>
              <a:rPr lang="ko-KR" altLang="en-US" sz="900" b="1" dirty="0">
                <a:solidFill>
                  <a:srgbClr val="D4682C"/>
                </a:solidFill>
                <a:latin typeface="맑은 고딕" pitchFamily="50" charset="-127"/>
                <a:ea typeface="맑은 고딕" pitchFamily="50" charset="-127"/>
              </a:rPr>
              <a:t>베이스</a:t>
            </a:r>
            <a:r>
              <a:rPr lang="en-US" altLang="ko-KR" sz="900" b="1" dirty="0">
                <a:solidFill>
                  <a:srgbClr val="D4682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900" b="1" dirty="0">
                <a:solidFill>
                  <a:srgbClr val="D4682C"/>
                </a:solidFill>
                <a:latin typeface="맑은 고딕" pitchFamily="50" charset="-127"/>
                <a:ea typeface="맑은 고딕" pitchFamily="50" charset="-127"/>
              </a:rPr>
              <a:t>클래스 생</a:t>
            </a:r>
            <a:r>
              <a:rPr lang="ko-KR" altLang="en-US" sz="9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성자</a:t>
            </a:r>
            <a:r>
              <a:rPr lang="en-US" altLang="ko-KR" sz="9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     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	a = Pa;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Parent()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~Parent(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9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functiona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"a = "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a &lt;&lt;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9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b;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Ma, 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Mb):Parent(Ma) { 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b = Mb; 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9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9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functionb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"b = "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b &lt;&lt;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9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</a:p>
          <a:p>
            <a:pPr marR="0" algn="l" rtl="0"/>
            <a:endParaRPr lang="en-US" altLang="ko-KR" sz="9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MC(10, 20);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MC.functiona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MC.functionb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32BFCFA1-3688-9B81-30F2-1960860BE6B4}"/>
              </a:ext>
            </a:extLst>
          </p:cNvPr>
          <p:cNvSpPr/>
          <p:nvPr/>
        </p:nvSpPr>
        <p:spPr bwMode="auto">
          <a:xfrm>
            <a:off x="1838476" y="2287281"/>
            <a:ext cx="3309588" cy="91698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EF179074-64D4-F501-2A06-22D7C0D1D42E}"/>
              </a:ext>
            </a:extLst>
          </p:cNvPr>
          <p:cNvSpPr/>
          <p:nvPr/>
        </p:nvSpPr>
        <p:spPr bwMode="auto">
          <a:xfrm>
            <a:off x="928002" y="1678828"/>
            <a:ext cx="4259138" cy="16130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78C8D6B0-A4E6-2F87-CADD-4A5A138C3095}"/>
              </a:ext>
            </a:extLst>
          </p:cNvPr>
          <p:cNvSpPr/>
          <p:nvPr/>
        </p:nvSpPr>
        <p:spPr bwMode="auto">
          <a:xfrm>
            <a:off x="1885698" y="2363419"/>
            <a:ext cx="864096" cy="1342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46AAD3D7-D589-161C-F312-F835626AD8E3}"/>
              </a:ext>
            </a:extLst>
          </p:cNvPr>
          <p:cNvSpPr/>
          <p:nvPr/>
        </p:nvSpPr>
        <p:spPr bwMode="auto">
          <a:xfrm>
            <a:off x="928002" y="3389116"/>
            <a:ext cx="4259138" cy="16130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DDFA5127-8394-EBE7-A9B8-915DE625A9E6}"/>
              </a:ext>
            </a:extLst>
          </p:cNvPr>
          <p:cNvSpPr/>
          <p:nvPr/>
        </p:nvSpPr>
        <p:spPr bwMode="auto">
          <a:xfrm>
            <a:off x="1724025" y="3468328"/>
            <a:ext cx="399703" cy="1342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0DF26437-089E-0460-6365-32D95B9271E7}"/>
              </a:ext>
            </a:extLst>
          </p:cNvPr>
          <p:cNvSpPr/>
          <p:nvPr/>
        </p:nvSpPr>
        <p:spPr bwMode="auto">
          <a:xfrm>
            <a:off x="1885698" y="4012821"/>
            <a:ext cx="2110238" cy="12486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11DF2FCC-3A3C-CC43-D9B5-DCAA3663D1F8}"/>
              </a:ext>
            </a:extLst>
          </p:cNvPr>
          <p:cNvSpPr/>
          <p:nvPr/>
        </p:nvSpPr>
        <p:spPr bwMode="auto">
          <a:xfrm>
            <a:off x="1835696" y="5358575"/>
            <a:ext cx="1296144" cy="1613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" name="타원 3">
            <a:extLst>
              <a:ext uri="{FF2B5EF4-FFF2-40B4-BE49-F238E27FC236}">
                <a16:creationId xmlns:a16="http://schemas.microsoft.com/office/drawing/2014/main" id="{D9626F50-7F8E-6C4B-0523-2D6B0A4F0AAD}"/>
              </a:ext>
            </a:extLst>
          </p:cNvPr>
          <p:cNvSpPr/>
          <p:nvPr/>
        </p:nvSpPr>
        <p:spPr bwMode="auto">
          <a:xfrm>
            <a:off x="2584374" y="5339362"/>
            <a:ext cx="216024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타원 40">
            <a:extLst>
              <a:ext uri="{FF2B5EF4-FFF2-40B4-BE49-F238E27FC236}">
                <a16:creationId xmlns:a16="http://schemas.microsoft.com/office/drawing/2014/main" id="{169175D5-49BE-CAE0-10C5-C4B65B63934B}"/>
              </a:ext>
            </a:extLst>
          </p:cNvPr>
          <p:cNvSpPr/>
          <p:nvPr/>
        </p:nvSpPr>
        <p:spPr bwMode="auto">
          <a:xfrm>
            <a:off x="2792816" y="5348127"/>
            <a:ext cx="216024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타원 41">
            <a:extLst>
              <a:ext uri="{FF2B5EF4-FFF2-40B4-BE49-F238E27FC236}">
                <a16:creationId xmlns:a16="http://schemas.microsoft.com/office/drawing/2014/main" id="{E8EF0797-F459-A181-A92F-0478DE5FE028}"/>
              </a:ext>
            </a:extLst>
          </p:cNvPr>
          <p:cNvSpPr/>
          <p:nvPr/>
        </p:nvSpPr>
        <p:spPr bwMode="auto">
          <a:xfrm>
            <a:off x="2447952" y="2329847"/>
            <a:ext cx="244434" cy="20142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C9F0BB93-984A-AA9E-53F7-B5FF74459A1E}"/>
              </a:ext>
            </a:extLst>
          </p:cNvPr>
          <p:cNvSpPr/>
          <p:nvPr/>
        </p:nvSpPr>
        <p:spPr bwMode="auto">
          <a:xfrm>
            <a:off x="3629285" y="3969701"/>
            <a:ext cx="244434" cy="20142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타원 44">
            <a:extLst>
              <a:ext uri="{FF2B5EF4-FFF2-40B4-BE49-F238E27FC236}">
                <a16:creationId xmlns:a16="http://schemas.microsoft.com/office/drawing/2014/main" id="{DDECBF79-0082-9FC0-1FA0-4DEE8147B3AD}"/>
              </a:ext>
            </a:extLst>
          </p:cNvPr>
          <p:cNvSpPr/>
          <p:nvPr/>
        </p:nvSpPr>
        <p:spPr bwMode="auto">
          <a:xfrm>
            <a:off x="2487244" y="3770997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타원 45">
            <a:extLst>
              <a:ext uri="{FF2B5EF4-FFF2-40B4-BE49-F238E27FC236}">
                <a16:creationId xmlns:a16="http://schemas.microsoft.com/office/drawing/2014/main" id="{A8F3FC3F-D983-BE61-1D9D-937656724D55}"/>
              </a:ext>
            </a:extLst>
          </p:cNvPr>
          <p:cNvSpPr/>
          <p:nvPr/>
        </p:nvSpPr>
        <p:spPr bwMode="auto">
          <a:xfrm>
            <a:off x="2943678" y="3770997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7" name="타원 46">
            <a:extLst>
              <a:ext uri="{FF2B5EF4-FFF2-40B4-BE49-F238E27FC236}">
                <a16:creationId xmlns:a16="http://schemas.microsoft.com/office/drawing/2014/main" id="{7F3078FB-9A68-59A5-2137-6755176467AB}"/>
              </a:ext>
            </a:extLst>
          </p:cNvPr>
          <p:cNvSpPr/>
          <p:nvPr/>
        </p:nvSpPr>
        <p:spPr bwMode="auto">
          <a:xfrm>
            <a:off x="3068467" y="3494145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6A45E41C-5E50-841A-25B3-BE1E4119D1F5}"/>
              </a:ext>
            </a:extLst>
          </p:cNvPr>
          <p:cNvSpPr/>
          <p:nvPr/>
        </p:nvSpPr>
        <p:spPr bwMode="auto">
          <a:xfrm>
            <a:off x="954316" y="6309320"/>
            <a:ext cx="115606" cy="1837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29A69587-1580-10A9-3D2D-BB5B42937CF8}"/>
              </a:ext>
            </a:extLst>
          </p:cNvPr>
          <p:cNvCxnSpPr>
            <a:cxnSpLocks/>
            <a:stCxn id="51" idx="1"/>
          </p:cNvCxnSpPr>
          <p:nvPr/>
        </p:nvCxnSpPr>
        <p:spPr>
          <a:xfrm flipH="1">
            <a:off x="5173974" y="2251137"/>
            <a:ext cx="859730" cy="120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E9068AAE-3B4D-D576-12FF-B7016A307BCF}"/>
              </a:ext>
            </a:extLst>
          </p:cNvPr>
          <p:cNvSpPr/>
          <p:nvPr/>
        </p:nvSpPr>
        <p:spPr bwMode="auto">
          <a:xfrm>
            <a:off x="6033704" y="2120011"/>
            <a:ext cx="110483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E1E42E35-D6F0-42AE-BC60-3F2A10833B4D}"/>
              </a:ext>
            </a:extLst>
          </p:cNvPr>
          <p:cNvSpPr/>
          <p:nvPr/>
        </p:nvSpPr>
        <p:spPr bwMode="auto">
          <a:xfrm>
            <a:off x="5586067" y="2780928"/>
            <a:ext cx="166633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A5FECEF7-99A6-0DB2-5334-E96FF50BA67B}"/>
              </a:ext>
            </a:extLst>
          </p:cNvPr>
          <p:cNvCxnSpPr>
            <a:cxnSpLocks/>
            <a:stCxn id="55" idx="1"/>
          </p:cNvCxnSpPr>
          <p:nvPr/>
        </p:nvCxnSpPr>
        <p:spPr>
          <a:xfrm flipH="1">
            <a:off x="5190449" y="3929815"/>
            <a:ext cx="71838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0E6F1D0B-FC84-414A-C2BD-D13FF4C37ED0}"/>
              </a:ext>
            </a:extLst>
          </p:cNvPr>
          <p:cNvSpPr/>
          <p:nvPr/>
        </p:nvSpPr>
        <p:spPr bwMode="auto">
          <a:xfrm>
            <a:off x="5908838" y="3798689"/>
            <a:ext cx="9413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286314EF-2E3C-1BE9-0C81-4387F1A0458C}"/>
              </a:ext>
            </a:extLst>
          </p:cNvPr>
          <p:cNvCxnSpPr>
            <a:cxnSpLocks/>
            <a:stCxn id="58" idx="1"/>
          </p:cNvCxnSpPr>
          <p:nvPr/>
        </p:nvCxnSpPr>
        <p:spPr>
          <a:xfrm flipH="1">
            <a:off x="3385975" y="3545886"/>
            <a:ext cx="1392454" cy="2074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E93C959C-F8B4-F5BC-DD98-81400FC60021}"/>
              </a:ext>
            </a:extLst>
          </p:cNvPr>
          <p:cNvSpPr/>
          <p:nvPr/>
        </p:nvSpPr>
        <p:spPr bwMode="auto">
          <a:xfrm>
            <a:off x="4778429" y="3414760"/>
            <a:ext cx="321652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생성자에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인수가 전달됨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3E9C3DAE-2D78-2A77-83D4-A2D706C1EC15}"/>
              </a:ext>
            </a:extLst>
          </p:cNvPr>
          <p:cNvCxnSpPr>
            <a:cxnSpLocks/>
            <a:stCxn id="62" idx="1"/>
            <a:endCxn id="37" idx="3"/>
          </p:cNvCxnSpPr>
          <p:nvPr/>
        </p:nvCxnSpPr>
        <p:spPr>
          <a:xfrm flipH="1">
            <a:off x="3131840" y="5216310"/>
            <a:ext cx="219517" cy="2229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45831715-6FC3-88E6-FFF1-CE4B6D12ADA6}"/>
              </a:ext>
            </a:extLst>
          </p:cNvPr>
          <p:cNvSpPr/>
          <p:nvPr/>
        </p:nvSpPr>
        <p:spPr bwMode="auto">
          <a:xfrm>
            <a:off x="3351357" y="5085184"/>
            <a:ext cx="503706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인수가 있는 생성자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59E49C80-7122-B6B4-5EA9-87A2721E1238}"/>
              </a:ext>
            </a:extLst>
          </p:cNvPr>
          <p:cNvSpPr/>
          <p:nvPr/>
        </p:nvSpPr>
        <p:spPr bwMode="auto">
          <a:xfrm>
            <a:off x="3629285" y="6197339"/>
            <a:ext cx="288197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블록이 종료되고 난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소멸자가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6" name="연결선: 꺾임 55">
            <a:extLst>
              <a:ext uri="{FF2B5EF4-FFF2-40B4-BE49-F238E27FC236}">
                <a16:creationId xmlns:a16="http://schemas.microsoft.com/office/drawing/2014/main" id="{4ED4BAE4-770D-0F59-51B1-640FA6841AE9}"/>
              </a:ext>
            </a:extLst>
          </p:cNvPr>
          <p:cNvCxnSpPr>
            <a:cxnSpLocks/>
            <a:stCxn id="53" idx="2"/>
            <a:endCxn id="33" idx="0"/>
          </p:cNvCxnSpPr>
          <p:nvPr/>
        </p:nvCxnSpPr>
        <p:spPr bwMode="auto">
          <a:xfrm rot="5400000">
            <a:off x="3958982" y="1008075"/>
            <a:ext cx="425148" cy="449535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6F3F03C9-2D6D-C02E-FB1E-D537C795B016}"/>
              </a:ext>
            </a:extLst>
          </p:cNvPr>
          <p:cNvCxnSpPr>
            <a:cxnSpLocks/>
            <a:stCxn id="41" idx="0"/>
          </p:cNvCxnSpPr>
          <p:nvPr/>
        </p:nvCxnSpPr>
        <p:spPr>
          <a:xfrm flipV="1">
            <a:off x="2900828" y="4101326"/>
            <a:ext cx="231012" cy="12468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38EE0E8C-9232-C4A2-EFBD-68F6DBA70A91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2692386" y="4136147"/>
            <a:ext cx="7406" cy="12032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0EDF5627-CCD5-D422-ED7B-8E8109E74F40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1859257" y="3521328"/>
            <a:ext cx="744966" cy="72008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557DCEA3-19C3-C87A-8F10-683E4EA4CAEE}"/>
              </a:ext>
            </a:extLst>
          </p:cNvPr>
          <p:cNvCxnSpPr>
            <a:cxnSpLocks/>
            <a:stCxn id="43" idx="1"/>
            <a:endCxn id="42" idx="5"/>
          </p:cNvCxnSpPr>
          <p:nvPr/>
        </p:nvCxnSpPr>
        <p:spPr>
          <a:xfrm flipH="1" flipV="1">
            <a:off x="2656589" y="2501777"/>
            <a:ext cx="1008493" cy="14974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108" name="직선 화살표 연결선 4107">
            <a:extLst>
              <a:ext uri="{FF2B5EF4-FFF2-40B4-BE49-F238E27FC236}">
                <a16:creationId xmlns:a16="http://schemas.microsoft.com/office/drawing/2014/main" id="{97E13142-333C-6824-771C-65541A7AD352}"/>
              </a:ext>
            </a:extLst>
          </p:cNvPr>
          <p:cNvCxnSpPr>
            <a:cxnSpLocks/>
            <a:stCxn id="65" idx="1"/>
          </p:cNvCxnSpPr>
          <p:nvPr/>
        </p:nvCxnSpPr>
        <p:spPr bwMode="auto">
          <a:xfrm flipH="1">
            <a:off x="1069922" y="6328465"/>
            <a:ext cx="255936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2" name="타원 51">
            <a:extLst>
              <a:ext uri="{FF2B5EF4-FFF2-40B4-BE49-F238E27FC236}">
                <a16:creationId xmlns:a16="http://schemas.microsoft.com/office/drawing/2014/main" id="{F9E86E4C-B25E-41FA-BFE5-E93FA1F48E56}"/>
              </a:ext>
            </a:extLst>
          </p:cNvPr>
          <p:cNvSpPr/>
          <p:nvPr/>
        </p:nvSpPr>
        <p:spPr bwMode="auto">
          <a:xfrm>
            <a:off x="2499180" y="2618556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9" name="타원 58">
            <a:extLst>
              <a:ext uri="{FF2B5EF4-FFF2-40B4-BE49-F238E27FC236}">
                <a16:creationId xmlns:a16="http://schemas.microsoft.com/office/drawing/2014/main" id="{A6AA4D50-281A-497F-80B1-C3A5C8500DA3}"/>
              </a:ext>
            </a:extLst>
          </p:cNvPr>
          <p:cNvSpPr/>
          <p:nvPr/>
        </p:nvSpPr>
        <p:spPr bwMode="auto">
          <a:xfrm>
            <a:off x="2500244" y="4251906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0" name="타원 59">
            <a:extLst>
              <a:ext uri="{FF2B5EF4-FFF2-40B4-BE49-F238E27FC236}">
                <a16:creationId xmlns:a16="http://schemas.microsoft.com/office/drawing/2014/main" id="{687D7027-BFAF-43E6-B706-2AD711737239}"/>
              </a:ext>
            </a:extLst>
          </p:cNvPr>
          <p:cNvSpPr/>
          <p:nvPr/>
        </p:nvSpPr>
        <p:spPr bwMode="auto">
          <a:xfrm>
            <a:off x="1907704" y="3706914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3" name="타원 62">
            <a:extLst>
              <a:ext uri="{FF2B5EF4-FFF2-40B4-BE49-F238E27FC236}">
                <a16:creationId xmlns:a16="http://schemas.microsoft.com/office/drawing/2014/main" id="{AD624BF9-10C0-4159-8D6D-169BE74CD523}"/>
              </a:ext>
            </a:extLst>
          </p:cNvPr>
          <p:cNvSpPr/>
          <p:nvPr/>
        </p:nvSpPr>
        <p:spPr bwMode="auto">
          <a:xfrm>
            <a:off x="2212212" y="2058968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CD548F98-2308-4B8E-BA84-D5FB38FCDB71}"/>
              </a:ext>
            </a:extLst>
          </p:cNvPr>
          <p:cNvSpPr/>
          <p:nvPr/>
        </p:nvSpPr>
        <p:spPr bwMode="auto">
          <a:xfrm>
            <a:off x="3855413" y="5491603"/>
            <a:ext cx="4244979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파생 클래스의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상속되었기 때문에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로 접근이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가능함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0349B52D-6C21-4B8E-B55D-CEAA71B08D94}"/>
              </a:ext>
            </a:extLst>
          </p:cNvPr>
          <p:cNvCxnSpPr>
            <a:cxnSpLocks/>
          </p:cNvCxnSpPr>
          <p:nvPr/>
        </p:nvCxnSpPr>
        <p:spPr>
          <a:xfrm flipH="1">
            <a:off x="2800398" y="5733256"/>
            <a:ext cx="104983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B04CE0AE-ADFC-49C7-A0BF-F78A0F601711}"/>
              </a:ext>
            </a:extLst>
          </p:cNvPr>
          <p:cNvSpPr/>
          <p:nvPr/>
        </p:nvSpPr>
        <p:spPr bwMode="auto">
          <a:xfrm>
            <a:off x="1835696" y="5661248"/>
            <a:ext cx="964702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0341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29" grpId="0" animBg="1"/>
      <p:bldP spid="31" grpId="0" animBg="1"/>
      <p:bldP spid="33" grpId="0" animBg="1"/>
      <p:bldP spid="35" grpId="0" animBg="1"/>
      <p:bldP spid="37" grpId="0" animBg="1"/>
      <p:bldP spid="4" grpId="0" animBg="1"/>
      <p:bldP spid="41" grpId="0" animBg="1"/>
      <p:bldP spid="42" grpId="0" animBg="1"/>
      <p:bldP spid="43" grpId="0" animBg="1"/>
      <p:bldP spid="45" grpId="0" animBg="1"/>
      <p:bldP spid="46" grpId="0" animBg="1"/>
      <p:bldP spid="47" grpId="0" animBg="1"/>
      <p:bldP spid="49" grpId="0" animBg="1"/>
      <p:bldP spid="51" grpId="0" animBg="1"/>
      <p:bldP spid="53" grpId="0" animBg="1"/>
      <p:bldP spid="55" grpId="0" animBg="1"/>
      <p:bldP spid="58" grpId="0" animBg="1"/>
      <p:bldP spid="62" grpId="0" animBg="1"/>
      <p:bldP spid="65" grpId="0" animBg="1"/>
      <p:bldP spid="52" grpId="0" animBg="1"/>
      <p:bldP spid="59" grpId="0" animBg="1"/>
      <p:bldP spid="60" grpId="0" animBg="1"/>
      <p:bldP spid="63" grpId="0" animBg="1"/>
      <p:bldP spid="64" grpId="0" animBg="1"/>
      <p:bldP spid="6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48880"/>
            <a:ext cx="7632848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(inheritance)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8627" y="1309695"/>
            <a:ext cx="7643866" cy="5191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35438" y="1285860"/>
            <a:ext cx="65008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다중 상속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105738" y="1571612"/>
            <a:ext cx="7786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다중 상속이란 파생 클래스를 생성할 때 상위 베이스 클래스로부터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 이상의 상속이 이루어짐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dirty="0"/>
              <a:t> 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0376" y="2708920"/>
            <a:ext cx="685804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직사각형 9"/>
          <p:cNvSpPr/>
          <p:nvPr/>
        </p:nvSpPr>
        <p:spPr>
          <a:xfrm>
            <a:off x="1152128" y="221991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다중 상속의 형태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>
                <a:latin typeface="맑은 고딕" pitchFamily="50" charset="-127"/>
                <a:ea typeface="맑은 고딕" pitchFamily="50" charset="-127"/>
              </a:rPr>
              <a:t>다중 상속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5"/>
            <a:ext cx="8229600" cy="185396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49" y="1124744"/>
            <a:ext cx="7992887" cy="187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3C68C8A-72C5-4723-AAB8-C22C9983E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91153"/>
            <a:ext cx="7962108" cy="3797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49297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942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61AB836-7862-46F2-AA51-431CA8388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628800"/>
            <a:ext cx="7200800" cy="4824536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CABB8A3-A73B-EE4C-5513-3860DFE931FA}"/>
              </a:ext>
            </a:extLst>
          </p:cNvPr>
          <p:cNvSpPr/>
          <p:nvPr/>
        </p:nvSpPr>
        <p:spPr>
          <a:xfrm>
            <a:off x="827585" y="1196752"/>
            <a:ext cx="7560840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MyClass1: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x = 100;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  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function1()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MyClass1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MyClass2: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MyClass1{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MyClass2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MyClass1 MC1;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MyClass2 MC2;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MC1.function1()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MC2.function2()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8E9B43B-C47B-9809-67D3-F7D00147F9FF}"/>
              </a:ext>
            </a:extLst>
          </p:cNvPr>
          <p:cNvSpPr/>
          <p:nvPr/>
        </p:nvSpPr>
        <p:spPr bwMode="auto">
          <a:xfrm>
            <a:off x="879182" y="1844824"/>
            <a:ext cx="1316555" cy="43204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2189998-8CD9-0C53-583C-CA537334C39F}"/>
              </a:ext>
            </a:extLst>
          </p:cNvPr>
          <p:cNvSpPr/>
          <p:nvPr/>
        </p:nvSpPr>
        <p:spPr bwMode="auto">
          <a:xfrm>
            <a:off x="1763689" y="2840444"/>
            <a:ext cx="1440160" cy="6605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E8553ADE-BABD-EE1B-F114-0E217E7E2771}"/>
              </a:ext>
            </a:extLst>
          </p:cNvPr>
          <p:cNvSpPr/>
          <p:nvPr/>
        </p:nvSpPr>
        <p:spPr bwMode="auto">
          <a:xfrm>
            <a:off x="1835697" y="2439143"/>
            <a:ext cx="432048" cy="17038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A26F488-445A-CDDB-B4E3-519504AB0093}"/>
              </a:ext>
            </a:extLst>
          </p:cNvPr>
          <p:cNvSpPr/>
          <p:nvPr/>
        </p:nvSpPr>
        <p:spPr bwMode="auto">
          <a:xfrm>
            <a:off x="1830017" y="3818049"/>
            <a:ext cx="432048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A4682EA5-B076-D537-4C5C-756F59F013CB}"/>
              </a:ext>
            </a:extLst>
          </p:cNvPr>
          <p:cNvSpPr/>
          <p:nvPr/>
        </p:nvSpPr>
        <p:spPr bwMode="auto">
          <a:xfrm>
            <a:off x="3491881" y="4437112"/>
            <a:ext cx="144016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B47BC322-27E7-DF25-8BC7-AFB516C4B0FF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2195737" y="1828507"/>
            <a:ext cx="1152128" cy="163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5C9E8C6-7F63-A444-9BEE-238C18512C59}"/>
              </a:ext>
            </a:extLst>
          </p:cNvPr>
          <p:cNvSpPr/>
          <p:nvPr/>
        </p:nvSpPr>
        <p:spPr bwMode="auto">
          <a:xfrm>
            <a:off x="3347865" y="1697381"/>
            <a:ext cx="21602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5B37D5B-8EEA-28CC-27C3-71E9D1A8F1F1}"/>
              </a:ext>
            </a:extLst>
          </p:cNvPr>
          <p:cNvSpPr/>
          <p:nvPr/>
        </p:nvSpPr>
        <p:spPr bwMode="auto">
          <a:xfrm>
            <a:off x="3469080" y="2073160"/>
            <a:ext cx="266429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으로 상속받으면 재 상속이 가능</a:t>
            </a: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F134358-3808-5484-7E52-D663B14F7E3D}"/>
              </a:ext>
            </a:extLst>
          </p:cNvPr>
          <p:cNvSpPr/>
          <p:nvPr/>
        </p:nvSpPr>
        <p:spPr bwMode="auto">
          <a:xfrm>
            <a:off x="5034652" y="3011799"/>
            <a:ext cx="307393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65C7163-C40D-8BD4-2740-DA4C32A42816}"/>
              </a:ext>
            </a:extLst>
          </p:cNvPr>
          <p:cNvCxnSpPr>
            <a:cxnSpLocks/>
            <a:stCxn id="36" idx="1"/>
          </p:cNvCxnSpPr>
          <p:nvPr/>
        </p:nvCxnSpPr>
        <p:spPr>
          <a:xfrm flipH="1">
            <a:off x="3260622" y="3227564"/>
            <a:ext cx="1774030" cy="1238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A4B79C2-AB48-E866-237A-7C7F7BAF7D04}"/>
              </a:ext>
            </a:extLst>
          </p:cNvPr>
          <p:cNvSpPr/>
          <p:nvPr/>
        </p:nvSpPr>
        <p:spPr bwMode="auto">
          <a:xfrm>
            <a:off x="4241194" y="4014529"/>
            <a:ext cx="289705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5E0C4C25-CAA4-9417-8418-69554C12DD50}"/>
              </a:ext>
            </a:extLst>
          </p:cNvPr>
          <p:cNvCxnSpPr>
            <a:cxnSpLocks/>
            <a:stCxn id="40" idx="1"/>
          </p:cNvCxnSpPr>
          <p:nvPr/>
        </p:nvCxnSpPr>
        <p:spPr>
          <a:xfrm flipH="1" flipV="1">
            <a:off x="1691680" y="4131412"/>
            <a:ext cx="2549514" cy="1424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2" name="그룹 1">
            <a:extLst>
              <a:ext uri="{FF2B5EF4-FFF2-40B4-BE49-F238E27FC236}">
                <a16:creationId xmlns:a16="http://schemas.microsoft.com/office/drawing/2014/main" id="{B5169A7C-C9F9-15CE-C182-077F72967D29}"/>
              </a:ext>
            </a:extLst>
          </p:cNvPr>
          <p:cNvGrpSpPr/>
          <p:nvPr/>
        </p:nvGrpSpPr>
        <p:grpSpPr>
          <a:xfrm>
            <a:off x="1297713" y="2275275"/>
            <a:ext cx="532304" cy="505653"/>
            <a:chOff x="1297713" y="2275275"/>
            <a:chExt cx="532304" cy="505653"/>
          </a:xfrm>
        </p:grpSpPr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3C438F15-1D54-1C8F-1B55-EDF6B0C7F5B5}"/>
                </a:ext>
              </a:extLst>
            </p:cNvPr>
            <p:cNvCxnSpPr/>
            <p:nvPr/>
          </p:nvCxnSpPr>
          <p:spPr bwMode="auto">
            <a:xfrm>
              <a:off x="1297713" y="2275275"/>
              <a:ext cx="0" cy="1456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8E1987FC-8BBD-EE80-B5AF-994C5A0854B2}"/>
                </a:ext>
              </a:extLst>
            </p:cNvPr>
            <p:cNvGrpSpPr/>
            <p:nvPr/>
          </p:nvGrpSpPr>
          <p:grpSpPr>
            <a:xfrm>
              <a:off x="1297713" y="2420888"/>
              <a:ext cx="532304" cy="360040"/>
              <a:chOff x="1297713" y="2420888"/>
              <a:chExt cx="532304" cy="360040"/>
            </a:xfrm>
          </p:grpSpPr>
          <p:cxnSp>
            <p:nvCxnSpPr>
              <p:cNvPr id="44" name="직선 연결선 43">
                <a:extLst>
                  <a:ext uri="{FF2B5EF4-FFF2-40B4-BE49-F238E27FC236}">
                    <a16:creationId xmlns:a16="http://schemas.microsoft.com/office/drawing/2014/main" id="{A2FCB7FD-8C6C-01FD-B7F9-AD18458AB48B}"/>
                  </a:ext>
                </a:extLst>
              </p:cNvPr>
              <p:cNvCxnSpPr/>
              <p:nvPr/>
            </p:nvCxnSpPr>
            <p:spPr bwMode="auto">
              <a:xfrm>
                <a:off x="1297713" y="2420888"/>
                <a:ext cx="53230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lg"/>
              </a:ln>
              <a:effectLst/>
            </p:spPr>
          </p:cxnSp>
          <p:cxnSp>
            <p:nvCxnSpPr>
              <p:cNvPr id="47" name="직선 화살표 연결선 46">
                <a:extLst>
                  <a:ext uri="{FF2B5EF4-FFF2-40B4-BE49-F238E27FC236}">
                    <a16:creationId xmlns:a16="http://schemas.microsoft.com/office/drawing/2014/main" id="{A164EB89-91E2-9ECE-1BDE-C8E6E69A79EA}"/>
                  </a:ext>
                </a:extLst>
              </p:cNvPr>
              <p:cNvCxnSpPr/>
              <p:nvPr/>
            </p:nvCxnSpPr>
            <p:spPr bwMode="auto">
              <a:xfrm>
                <a:off x="1830017" y="2420888"/>
                <a:ext cx="0" cy="36004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</p:cxnSp>
        </p:grp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7BD8FB9B-B7FC-2D66-FC04-5D4B007CC352}"/>
              </a:ext>
            </a:extLst>
          </p:cNvPr>
          <p:cNvGrpSpPr/>
          <p:nvPr/>
        </p:nvGrpSpPr>
        <p:grpSpPr>
          <a:xfrm>
            <a:off x="1691681" y="2780928"/>
            <a:ext cx="138336" cy="1368152"/>
            <a:chOff x="1691681" y="2780928"/>
            <a:chExt cx="138336" cy="1368152"/>
          </a:xfrm>
        </p:grpSpPr>
        <p:cxnSp>
          <p:nvCxnSpPr>
            <p:cNvPr id="49" name="직선 연결선 48">
              <a:extLst>
                <a:ext uri="{FF2B5EF4-FFF2-40B4-BE49-F238E27FC236}">
                  <a16:creationId xmlns:a16="http://schemas.microsoft.com/office/drawing/2014/main" id="{83B813D1-4A89-1F71-A1F7-19917CC499A6}"/>
                </a:ext>
              </a:extLst>
            </p:cNvPr>
            <p:cNvCxnSpPr/>
            <p:nvPr/>
          </p:nvCxnSpPr>
          <p:spPr bwMode="auto">
            <a:xfrm>
              <a:off x="1830017" y="2780928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EC8E9103-4260-FBAE-4F2B-CDB989542593}"/>
                </a:ext>
              </a:extLst>
            </p:cNvPr>
            <p:cNvCxnSpPr/>
            <p:nvPr/>
          </p:nvCxnSpPr>
          <p:spPr bwMode="auto">
            <a:xfrm flipH="1">
              <a:off x="1691681" y="3717032"/>
              <a:ext cx="13833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3" name="직선 화살표 연결선 52">
              <a:extLst>
                <a:ext uri="{FF2B5EF4-FFF2-40B4-BE49-F238E27FC236}">
                  <a16:creationId xmlns:a16="http://schemas.microsoft.com/office/drawing/2014/main" id="{2119F544-4E9E-81E8-7396-8249C8FEC768}"/>
                </a:ext>
              </a:extLst>
            </p:cNvPr>
            <p:cNvCxnSpPr/>
            <p:nvPr/>
          </p:nvCxnSpPr>
          <p:spPr bwMode="auto">
            <a:xfrm>
              <a:off x="1691681" y="3717032"/>
              <a:ext cx="0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90958C28-B6C9-F869-1A2A-51BED26F8A45}"/>
              </a:ext>
            </a:extLst>
          </p:cNvPr>
          <p:cNvSpPr/>
          <p:nvPr/>
        </p:nvSpPr>
        <p:spPr bwMode="auto">
          <a:xfrm>
            <a:off x="4241195" y="4580344"/>
            <a:ext cx="33709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재 상속된 파생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초기화 되지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않은 값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1620EFC-1833-48C6-0328-C01DBFC74672}"/>
              </a:ext>
            </a:extLst>
          </p:cNvPr>
          <p:cNvSpPr/>
          <p:nvPr/>
        </p:nvSpPr>
        <p:spPr bwMode="auto">
          <a:xfrm>
            <a:off x="4241195" y="5137665"/>
            <a:ext cx="29951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FBA13556-88B2-64C4-9C43-5B3EEE4B0FE6}"/>
              </a:ext>
            </a:extLst>
          </p:cNvPr>
          <p:cNvGrpSpPr/>
          <p:nvPr/>
        </p:nvGrpSpPr>
        <p:grpSpPr>
          <a:xfrm>
            <a:off x="2431688" y="3476581"/>
            <a:ext cx="229352" cy="1174969"/>
            <a:chOff x="2431688" y="3476581"/>
            <a:chExt cx="229352" cy="1359768"/>
          </a:xfrm>
        </p:grpSpPr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F0340F75-0FAC-191B-623E-05B60B1A3D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3476581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BF242D8B-E472-C1DD-E639-4DA828F95C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4412685"/>
              <a:ext cx="21332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7" name="직선 화살표 연결선 66">
              <a:extLst>
                <a:ext uri="{FF2B5EF4-FFF2-40B4-BE49-F238E27FC236}">
                  <a16:creationId xmlns:a16="http://schemas.microsoft.com/office/drawing/2014/main" id="{6D277B34-8B1F-7BF7-91EC-0F591ABC06F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45008" y="4404301"/>
              <a:ext cx="16032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48FA3005-CBB9-2564-048B-B31588757B37}"/>
              </a:ext>
            </a:extLst>
          </p:cNvPr>
          <p:cNvCxnSpPr>
            <a:cxnSpLocks/>
            <a:stCxn id="33" idx="1"/>
            <a:endCxn id="25" idx="0"/>
          </p:cNvCxnSpPr>
          <p:nvPr/>
        </p:nvCxnSpPr>
        <p:spPr bwMode="auto">
          <a:xfrm rot="10800000" flipV="1">
            <a:off x="2051722" y="2288925"/>
            <a:ext cx="1417359" cy="15021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447C73BC-4104-B2E2-B772-E581BD86913B}"/>
              </a:ext>
            </a:extLst>
          </p:cNvPr>
          <p:cNvCxnSpPr>
            <a:cxnSpLocks/>
            <a:stCxn id="33" idx="2"/>
            <a:endCxn id="27" idx="0"/>
          </p:cNvCxnSpPr>
          <p:nvPr/>
        </p:nvCxnSpPr>
        <p:spPr bwMode="auto">
          <a:xfrm rot="5400000">
            <a:off x="2774163" y="1804119"/>
            <a:ext cx="1326494" cy="272763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D94ADDC-B131-11CB-39AF-093030ED9FBC}"/>
              </a:ext>
            </a:extLst>
          </p:cNvPr>
          <p:cNvCxnSpPr>
            <a:cxnSpLocks/>
            <a:stCxn id="58" idx="1"/>
            <a:endCxn id="29" idx="2"/>
          </p:cNvCxnSpPr>
          <p:nvPr/>
        </p:nvCxnSpPr>
        <p:spPr bwMode="auto">
          <a:xfrm rot="10800000">
            <a:off x="3563889" y="4581129"/>
            <a:ext cx="677306" cy="21498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20AA735-1C60-F8FA-81E9-2085CF50607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661057" y="4620595"/>
            <a:ext cx="1580137" cy="54192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183F6A2F-DCA9-4764-AB4F-DA305BA57E8D}"/>
              </a:ext>
            </a:extLst>
          </p:cNvPr>
          <p:cNvSpPr/>
          <p:nvPr/>
        </p:nvSpPr>
        <p:spPr bwMode="auto">
          <a:xfrm>
            <a:off x="4241195" y="5654719"/>
            <a:ext cx="328313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초기화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45D19AB1-1FA4-443C-84C4-4626850366DD}"/>
              </a:ext>
            </a:extLst>
          </p:cNvPr>
          <p:cNvCxnSpPr>
            <a:cxnSpLocks/>
          </p:cNvCxnSpPr>
          <p:nvPr/>
        </p:nvCxnSpPr>
        <p:spPr>
          <a:xfrm flipH="1" flipV="1">
            <a:off x="3377420" y="5654719"/>
            <a:ext cx="863775" cy="652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6B16EB72-826B-4481-9E9C-29BD31F50F52}"/>
              </a:ext>
            </a:extLst>
          </p:cNvPr>
          <p:cNvSpPr/>
          <p:nvPr/>
        </p:nvSpPr>
        <p:spPr bwMode="auto">
          <a:xfrm>
            <a:off x="2327589" y="56612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6C1A2631-6128-4298-82AB-DA515D3FB237}"/>
              </a:ext>
            </a:extLst>
          </p:cNvPr>
          <p:cNvSpPr/>
          <p:nvPr/>
        </p:nvSpPr>
        <p:spPr bwMode="auto">
          <a:xfrm>
            <a:off x="2331514" y="58136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9792183-1C7F-4444-994F-4C50DAD3D9EC}"/>
              </a:ext>
            </a:extLst>
          </p:cNvPr>
          <p:cNvSpPr/>
          <p:nvPr/>
        </p:nvSpPr>
        <p:spPr bwMode="auto">
          <a:xfrm>
            <a:off x="4250758" y="6165823"/>
            <a:ext cx="327357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function2()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초기화되지 않은 값 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5FEF085C-3F88-4000-BC68-B2C06BD33A99}"/>
              </a:ext>
            </a:extLst>
          </p:cNvPr>
          <p:cNvCxnSpPr>
            <a:cxnSpLocks/>
          </p:cNvCxnSpPr>
          <p:nvPr/>
        </p:nvCxnSpPr>
        <p:spPr>
          <a:xfrm flipH="1" flipV="1">
            <a:off x="3347865" y="5962535"/>
            <a:ext cx="893329" cy="2032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EC5284A0-0F73-4F66-82B6-93BDA9ED52EA}"/>
              </a:ext>
            </a:extLst>
          </p:cNvPr>
          <p:cNvSpPr/>
          <p:nvPr/>
        </p:nvSpPr>
        <p:spPr bwMode="auto">
          <a:xfrm>
            <a:off x="1801538" y="51754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E4807A3-5835-472B-9195-CA67E2F20D70}"/>
              </a:ext>
            </a:extLst>
          </p:cNvPr>
          <p:cNvSpPr/>
          <p:nvPr/>
        </p:nvSpPr>
        <p:spPr bwMode="auto">
          <a:xfrm>
            <a:off x="1793977" y="53278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2DCE4E1-355A-461F-88EE-103048D7AB13}"/>
              </a:ext>
            </a:extLst>
          </p:cNvPr>
          <p:cNvSpPr/>
          <p:nvPr/>
        </p:nvSpPr>
        <p:spPr bwMode="auto">
          <a:xfrm>
            <a:off x="128719" y="5175453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EF3AC707-8477-4E40-B99C-76B52355A72A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1640885" y="5175453"/>
            <a:ext cx="160653" cy="867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68941EBF-CF7E-4D28-B6C9-09F784FA662C}"/>
              </a:ext>
            </a:extLst>
          </p:cNvPr>
          <p:cNvSpPr/>
          <p:nvPr/>
        </p:nvSpPr>
        <p:spPr bwMode="auto">
          <a:xfrm>
            <a:off x="123980" y="5445162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8A2BC00F-0106-417D-A5A1-BFECD0370B7B}"/>
              </a:ext>
            </a:extLst>
          </p:cNvPr>
          <p:cNvCxnSpPr>
            <a:cxnSpLocks/>
          </p:cNvCxnSpPr>
          <p:nvPr/>
        </p:nvCxnSpPr>
        <p:spPr>
          <a:xfrm>
            <a:off x="1619670" y="5445162"/>
            <a:ext cx="210347" cy="561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3677E6B7-948E-4062-AAEE-B8909073394D}"/>
              </a:ext>
            </a:extLst>
          </p:cNvPr>
          <p:cNvSpPr/>
          <p:nvPr/>
        </p:nvSpPr>
        <p:spPr bwMode="auto">
          <a:xfrm>
            <a:off x="827586" y="1647056"/>
            <a:ext cx="2105970" cy="7081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92B360A9-55EA-4E9F-8D64-C89E3D5B4C62}"/>
              </a:ext>
            </a:extLst>
          </p:cNvPr>
          <p:cNvCxnSpPr>
            <a:cxnSpLocks/>
            <a:stCxn id="69" idx="1"/>
          </p:cNvCxnSpPr>
          <p:nvPr/>
        </p:nvCxnSpPr>
        <p:spPr>
          <a:xfrm flipH="1">
            <a:off x="2919212" y="1396094"/>
            <a:ext cx="859728" cy="2425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35FF62CE-1C58-4E80-8BDA-A9B88D3A1D55}"/>
              </a:ext>
            </a:extLst>
          </p:cNvPr>
          <p:cNvSpPr/>
          <p:nvPr/>
        </p:nvSpPr>
        <p:spPr bwMode="auto">
          <a:xfrm>
            <a:off x="3778940" y="1264968"/>
            <a:ext cx="15851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E14D3F2D-D565-4315-815B-2D1BBA0F52C0}"/>
              </a:ext>
            </a:extLst>
          </p:cNvPr>
          <p:cNvSpPr/>
          <p:nvPr/>
        </p:nvSpPr>
        <p:spPr bwMode="auto">
          <a:xfrm>
            <a:off x="827583" y="2412834"/>
            <a:ext cx="2433043" cy="12740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21640223-B016-42AE-BF82-32601F257716}"/>
              </a:ext>
            </a:extLst>
          </p:cNvPr>
          <p:cNvCxnSpPr>
            <a:cxnSpLocks/>
            <a:stCxn id="72" idx="1"/>
          </p:cNvCxnSpPr>
          <p:nvPr/>
        </p:nvCxnSpPr>
        <p:spPr>
          <a:xfrm flipH="1">
            <a:off x="3260626" y="2744795"/>
            <a:ext cx="1810741" cy="64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0FF9756B-DA2D-4A2F-8BE5-3FA0E535F8D6}"/>
              </a:ext>
            </a:extLst>
          </p:cNvPr>
          <p:cNvSpPr/>
          <p:nvPr/>
        </p:nvSpPr>
        <p:spPr bwMode="auto">
          <a:xfrm>
            <a:off x="5071367" y="261366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7ADB3C50-4768-4DA3-9F9B-4CA28B0EE42F}"/>
              </a:ext>
            </a:extLst>
          </p:cNvPr>
          <p:cNvSpPr/>
          <p:nvPr/>
        </p:nvSpPr>
        <p:spPr bwMode="auto">
          <a:xfrm>
            <a:off x="827583" y="3770656"/>
            <a:ext cx="2897050" cy="9727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D7AFB41B-E549-4650-9C0A-93F914F89982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3724633" y="3722825"/>
            <a:ext cx="1343724" cy="1091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B7DA1090-037F-4DF8-B482-F7BF1E6E3998}"/>
              </a:ext>
            </a:extLst>
          </p:cNvPr>
          <p:cNvSpPr/>
          <p:nvPr/>
        </p:nvSpPr>
        <p:spPr bwMode="auto">
          <a:xfrm>
            <a:off x="5068357" y="359169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5" grpId="0" animBg="1"/>
      <p:bldP spid="27" grpId="0" animBg="1"/>
      <p:bldP spid="29" grpId="0" animBg="1"/>
      <p:bldP spid="31" grpId="0" animBg="1"/>
      <p:bldP spid="33" grpId="0" animBg="1"/>
      <p:bldP spid="36" grpId="0" animBg="1"/>
      <p:bldP spid="40" grpId="0" animBg="1"/>
      <p:bldP spid="58" grpId="0" animBg="1"/>
      <p:bldP spid="62" grpId="0" animBg="1"/>
      <p:bldP spid="38" grpId="0" animBg="1"/>
      <p:bldP spid="46" grpId="0" animBg="1"/>
      <p:bldP spid="50" grpId="0" animBg="1"/>
      <p:bldP spid="52" grpId="0" animBg="1"/>
      <p:bldP spid="56" grpId="0" animBg="1"/>
      <p:bldP spid="57" grpId="0" animBg="1"/>
      <p:bldP spid="59" grpId="0" animBg="1"/>
      <p:bldP spid="61" grpId="0" animBg="1"/>
      <p:bldP spid="64" grpId="0" animBg="1"/>
      <p:bldP spid="69" grpId="0" animBg="1"/>
      <p:bldP spid="70" grpId="0" animBg="1"/>
      <p:bldP spid="72" grpId="0" animBg="1"/>
      <p:bldP spid="73" grpId="0" animBg="1"/>
      <p:bldP spid="7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119" y="2420888"/>
            <a:ext cx="7619305" cy="2160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942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61AB836-7862-46F2-AA51-431CA8388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628800"/>
            <a:ext cx="7200800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9402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CABB8A3-A73B-EE4C-5513-3860DFE931FA}"/>
              </a:ext>
            </a:extLst>
          </p:cNvPr>
          <p:cNvSpPr/>
          <p:nvPr/>
        </p:nvSpPr>
        <p:spPr>
          <a:xfrm>
            <a:off x="827585" y="1196752"/>
            <a:ext cx="7560840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MyClass1: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x = 100;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  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function1()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MyClass1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MyClass2: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MyClass1{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MyClass2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MyClass1 MC1;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MyClass2 MC2;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MC2.function2()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8E9B43B-C47B-9809-67D3-F7D00147F9FF}"/>
              </a:ext>
            </a:extLst>
          </p:cNvPr>
          <p:cNvSpPr/>
          <p:nvPr/>
        </p:nvSpPr>
        <p:spPr bwMode="auto">
          <a:xfrm>
            <a:off x="879182" y="1844824"/>
            <a:ext cx="1316555" cy="43204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2189998-8CD9-0C53-583C-CA537334C39F}"/>
              </a:ext>
            </a:extLst>
          </p:cNvPr>
          <p:cNvSpPr/>
          <p:nvPr/>
        </p:nvSpPr>
        <p:spPr bwMode="auto">
          <a:xfrm>
            <a:off x="1763689" y="2840444"/>
            <a:ext cx="1440160" cy="6605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E8553ADE-BABD-EE1B-F114-0E217E7E2771}"/>
              </a:ext>
            </a:extLst>
          </p:cNvPr>
          <p:cNvSpPr/>
          <p:nvPr/>
        </p:nvSpPr>
        <p:spPr bwMode="auto">
          <a:xfrm>
            <a:off x="1835697" y="2439143"/>
            <a:ext cx="432048" cy="17038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A26F488-445A-CDDB-B4E3-519504AB0093}"/>
              </a:ext>
            </a:extLst>
          </p:cNvPr>
          <p:cNvSpPr/>
          <p:nvPr/>
        </p:nvSpPr>
        <p:spPr bwMode="auto">
          <a:xfrm>
            <a:off x="1830017" y="3818049"/>
            <a:ext cx="432048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A4682EA5-B076-D537-4C5C-756F59F013CB}"/>
              </a:ext>
            </a:extLst>
          </p:cNvPr>
          <p:cNvSpPr/>
          <p:nvPr/>
        </p:nvSpPr>
        <p:spPr bwMode="auto">
          <a:xfrm>
            <a:off x="3491881" y="4437112"/>
            <a:ext cx="144016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B47BC322-27E7-DF25-8BC7-AFB516C4B0FF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2195737" y="1828507"/>
            <a:ext cx="1152128" cy="163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5C9E8C6-7F63-A444-9BEE-238C18512C59}"/>
              </a:ext>
            </a:extLst>
          </p:cNvPr>
          <p:cNvSpPr/>
          <p:nvPr/>
        </p:nvSpPr>
        <p:spPr bwMode="auto">
          <a:xfrm>
            <a:off x="3347865" y="1697381"/>
            <a:ext cx="21602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5B37D5B-8EEA-28CC-27C3-71E9D1A8F1F1}"/>
              </a:ext>
            </a:extLst>
          </p:cNvPr>
          <p:cNvSpPr/>
          <p:nvPr/>
        </p:nvSpPr>
        <p:spPr bwMode="auto">
          <a:xfrm>
            <a:off x="3469080" y="2073160"/>
            <a:ext cx="266429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으로 상속받으면 재 상속이 가능</a:t>
            </a: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F134358-3808-5484-7E52-D663B14F7E3D}"/>
              </a:ext>
            </a:extLst>
          </p:cNvPr>
          <p:cNvSpPr/>
          <p:nvPr/>
        </p:nvSpPr>
        <p:spPr bwMode="auto">
          <a:xfrm>
            <a:off x="5034652" y="3011799"/>
            <a:ext cx="307393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65C7163-C40D-8BD4-2740-DA4C32A42816}"/>
              </a:ext>
            </a:extLst>
          </p:cNvPr>
          <p:cNvCxnSpPr>
            <a:cxnSpLocks/>
            <a:stCxn id="36" idx="1"/>
          </p:cNvCxnSpPr>
          <p:nvPr/>
        </p:nvCxnSpPr>
        <p:spPr>
          <a:xfrm flipH="1">
            <a:off x="3260622" y="3227564"/>
            <a:ext cx="1774030" cy="1238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A4B79C2-AB48-E866-237A-7C7F7BAF7D04}"/>
              </a:ext>
            </a:extLst>
          </p:cNvPr>
          <p:cNvSpPr/>
          <p:nvPr/>
        </p:nvSpPr>
        <p:spPr bwMode="auto">
          <a:xfrm>
            <a:off x="4241194" y="4014529"/>
            <a:ext cx="289705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5E0C4C25-CAA4-9417-8418-69554C12DD50}"/>
              </a:ext>
            </a:extLst>
          </p:cNvPr>
          <p:cNvCxnSpPr>
            <a:cxnSpLocks/>
            <a:stCxn id="40" idx="1"/>
          </p:cNvCxnSpPr>
          <p:nvPr/>
        </p:nvCxnSpPr>
        <p:spPr>
          <a:xfrm flipH="1" flipV="1">
            <a:off x="1691680" y="4131412"/>
            <a:ext cx="2549514" cy="1424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2" name="그룹 1">
            <a:extLst>
              <a:ext uri="{FF2B5EF4-FFF2-40B4-BE49-F238E27FC236}">
                <a16:creationId xmlns:a16="http://schemas.microsoft.com/office/drawing/2014/main" id="{B5169A7C-C9F9-15CE-C182-077F72967D29}"/>
              </a:ext>
            </a:extLst>
          </p:cNvPr>
          <p:cNvGrpSpPr/>
          <p:nvPr/>
        </p:nvGrpSpPr>
        <p:grpSpPr>
          <a:xfrm>
            <a:off x="1297713" y="2275275"/>
            <a:ext cx="532304" cy="505653"/>
            <a:chOff x="1297713" y="2275275"/>
            <a:chExt cx="532304" cy="505653"/>
          </a:xfrm>
        </p:grpSpPr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3C438F15-1D54-1C8F-1B55-EDF6B0C7F5B5}"/>
                </a:ext>
              </a:extLst>
            </p:cNvPr>
            <p:cNvCxnSpPr/>
            <p:nvPr/>
          </p:nvCxnSpPr>
          <p:spPr bwMode="auto">
            <a:xfrm>
              <a:off x="1297713" y="2275275"/>
              <a:ext cx="0" cy="1456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8E1987FC-8BBD-EE80-B5AF-994C5A0854B2}"/>
                </a:ext>
              </a:extLst>
            </p:cNvPr>
            <p:cNvGrpSpPr/>
            <p:nvPr/>
          </p:nvGrpSpPr>
          <p:grpSpPr>
            <a:xfrm>
              <a:off x="1297713" y="2420888"/>
              <a:ext cx="532304" cy="360040"/>
              <a:chOff x="1297713" y="2420888"/>
              <a:chExt cx="532304" cy="360040"/>
            </a:xfrm>
          </p:grpSpPr>
          <p:cxnSp>
            <p:nvCxnSpPr>
              <p:cNvPr id="44" name="직선 연결선 43">
                <a:extLst>
                  <a:ext uri="{FF2B5EF4-FFF2-40B4-BE49-F238E27FC236}">
                    <a16:creationId xmlns:a16="http://schemas.microsoft.com/office/drawing/2014/main" id="{A2FCB7FD-8C6C-01FD-B7F9-AD18458AB48B}"/>
                  </a:ext>
                </a:extLst>
              </p:cNvPr>
              <p:cNvCxnSpPr/>
              <p:nvPr/>
            </p:nvCxnSpPr>
            <p:spPr bwMode="auto">
              <a:xfrm>
                <a:off x="1297713" y="2420888"/>
                <a:ext cx="53230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lg"/>
              </a:ln>
              <a:effectLst/>
            </p:spPr>
          </p:cxnSp>
          <p:cxnSp>
            <p:nvCxnSpPr>
              <p:cNvPr id="47" name="직선 화살표 연결선 46">
                <a:extLst>
                  <a:ext uri="{FF2B5EF4-FFF2-40B4-BE49-F238E27FC236}">
                    <a16:creationId xmlns:a16="http://schemas.microsoft.com/office/drawing/2014/main" id="{A164EB89-91E2-9ECE-1BDE-C8E6E69A79EA}"/>
                  </a:ext>
                </a:extLst>
              </p:cNvPr>
              <p:cNvCxnSpPr/>
              <p:nvPr/>
            </p:nvCxnSpPr>
            <p:spPr bwMode="auto">
              <a:xfrm>
                <a:off x="1830017" y="2420888"/>
                <a:ext cx="0" cy="36004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</p:cxnSp>
        </p:grp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7BD8FB9B-B7FC-2D66-FC04-5D4B007CC352}"/>
              </a:ext>
            </a:extLst>
          </p:cNvPr>
          <p:cNvGrpSpPr/>
          <p:nvPr/>
        </p:nvGrpSpPr>
        <p:grpSpPr>
          <a:xfrm>
            <a:off x="1691681" y="2780928"/>
            <a:ext cx="138336" cy="1368152"/>
            <a:chOff x="1691681" y="2780928"/>
            <a:chExt cx="138336" cy="1368152"/>
          </a:xfrm>
        </p:grpSpPr>
        <p:cxnSp>
          <p:nvCxnSpPr>
            <p:cNvPr id="49" name="직선 연결선 48">
              <a:extLst>
                <a:ext uri="{FF2B5EF4-FFF2-40B4-BE49-F238E27FC236}">
                  <a16:creationId xmlns:a16="http://schemas.microsoft.com/office/drawing/2014/main" id="{83B813D1-4A89-1F71-A1F7-19917CC499A6}"/>
                </a:ext>
              </a:extLst>
            </p:cNvPr>
            <p:cNvCxnSpPr/>
            <p:nvPr/>
          </p:nvCxnSpPr>
          <p:spPr bwMode="auto">
            <a:xfrm>
              <a:off x="1830017" y="2780928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EC8E9103-4260-FBAE-4F2B-CDB989542593}"/>
                </a:ext>
              </a:extLst>
            </p:cNvPr>
            <p:cNvCxnSpPr/>
            <p:nvPr/>
          </p:nvCxnSpPr>
          <p:spPr bwMode="auto">
            <a:xfrm flipH="1">
              <a:off x="1691681" y="3717032"/>
              <a:ext cx="13833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3" name="직선 화살표 연결선 52">
              <a:extLst>
                <a:ext uri="{FF2B5EF4-FFF2-40B4-BE49-F238E27FC236}">
                  <a16:creationId xmlns:a16="http://schemas.microsoft.com/office/drawing/2014/main" id="{2119F544-4E9E-81E8-7396-8249C8FEC768}"/>
                </a:ext>
              </a:extLst>
            </p:cNvPr>
            <p:cNvCxnSpPr/>
            <p:nvPr/>
          </p:nvCxnSpPr>
          <p:spPr bwMode="auto">
            <a:xfrm>
              <a:off x="1691681" y="3717032"/>
              <a:ext cx="0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90958C28-B6C9-F869-1A2A-51BED26F8A45}"/>
              </a:ext>
            </a:extLst>
          </p:cNvPr>
          <p:cNvSpPr/>
          <p:nvPr/>
        </p:nvSpPr>
        <p:spPr bwMode="auto">
          <a:xfrm>
            <a:off x="4241195" y="4365104"/>
            <a:ext cx="33709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재 상속된 파생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초기화 되지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않은 값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1620EFC-1833-48C6-0328-C01DBFC74672}"/>
              </a:ext>
            </a:extLst>
          </p:cNvPr>
          <p:cNvSpPr/>
          <p:nvPr/>
        </p:nvSpPr>
        <p:spPr bwMode="auto">
          <a:xfrm>
            <a:off x="4241195" y="4869160"/>
            <a:ext cx="29951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FBA13556-88B2-64C4-9C43-5B3EEE4B0FE6}"/>
              </a:ext>
            </a:extLst>
          </p:cNvPr>
          <p:cNvGrpSpPr/>
          <p:nvPr/>
        </p:nvGrpSpPr>
        <p:grpSpPr>
          <a:xfrm>
            <a:off x="2431688" y="3476581"/>
            <a:ext cx="229352" cy="1174969"/>
            <a:chOff x="2431688" y="3476581"/>
            <a:chExt cx="229352" cy="1359768"/>
          </a:xfrm>
        </p:grpSpPr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F0340F75-0FAC-191B-623E-05B60B1A3D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3476581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BF242D8B-E472-C1DD-E639-4DA828F95C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4412685"/>
              <a:ext cx="21332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7" name="직선 화살표 연결선 66">
              <a:extLst>
                <a:ext uri="{FF2B5EF4-FFF2-40B4-BE49-F238E27FC236}">
                  <a16:creationId xmlns:a16="http://schemas.microsoft.com/office/drawing/2014/main" id="{6D277B34-8B1F-7BF7-91EC-0F591ABC06F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45008" y="4404301"/>
              <a:ext cx="16032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48FA3005-CBB9-2564-048B-B31588757B37}"/>
              </a:ext>
            </a:extLst>
          </p:cNvPr>
          <p:cNvCxnSpPr>
            <a:cxnSpLocks/>
            <a:stCxn id="33" idx="1"/>
            <a:endCxn id="25" idx="0"/>
          </p:cNvCxnSpPr>
          <p:nvPr/>
        </p:nvCxnSpPr>
        <p:spPr bwMode="auto">
          <a:xfrm rot="10800000" flipV="1">
            <a:off x="2051722" y="2288925"/>
            <a:ext cx="1417359" cy="15021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447C73BC-4104-B2E2-B772-E581BD86913B}"/>
              </a:ext>
            </a:extLst>
          </p:cNvPr>
          <p:cNvCxnSpPr>
            <a:cxnSpLocks/>
            <a:stCxn id="33" idx="2"/>
            <a:endCxn id="27" idx="0"/>
          </p:cNvCxnSpPr>
          <p:nvPr/>
        </p:nvCxnSpPr>
        <p:spPr bwMode="auto">
          <a:xfrm rot="5400000">
            <a:off x="2774163" y="1804119"/>
            <a:ext cx="1326494" cy="272763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D94ADDC-B131-11CB-39AF-093030ED9FBC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3563889" y="4509120"/>
            <a:ext cx="677306" cy="235"/>
          </a:xfrm>
          <a:prstGeom prst="bentConnector4">
            <a:avLst>
              <a:gd name="adj1" fmla="val 44684"/>
              <a:gd name="adj2" fmla="val -130590734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20AA735-1C60-F8FA-81E9-2085CF50607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661057" y="4620595"/>
            <a:ext cx="1580137" cy="54192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183F6A2F-DCA9-4764-AB4F-DA305BA57E8D}"/>
              </a:ext>
            </a:extLst>
          </p:cNvPr>
          <p:cNvSpPr/>
          <p:nvPr/>
        </p:nvSpPr>
        <p:spPr bwMode="auto">
          <a:xfrm>
            <a:off x="4241194" y="5373216"/>
            <a:ext cx="349915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초기화</a:t>
            </a: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45D19AB1-1FA4-443C-84C4-4626850366DD}"/>
              </a:ext>
            </a:extLst>
          </p:cNvPr>
          <p:cNvCxnSpPr>
            <a:cxnSpLocks/>
          </p:cNvCxnSpPr>
          <p:nvPr/>
        </p:nvCxnSpPr>
        <p:spPr>
          <a:xfrm flipH="1" flipV="1">
            <a:off x="3377420" y="5654719"/>
            <a:ext cx="863775" cy="652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6B16EB72-826B-4481-9E9C-29BD31F50F52}"/>
              </a:ext>
            </a:extLst>
          </p:cNvPr>
          <p:cNvSpPr/>
          <p:nvPr/>
        </p:nvSpPr>
        <p:spPr bwMode="auto">
          <a:xfrm>
            <a:off x="2327589" y="56612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6C1A2631-6128-4298-82AB-DA515D3FB237}"/>
              </a:ext>
            </a:extLst>
          </p:cNvPr>
          <p:cNvSpPr/>
          <p:nvPr/>
        </p:nvSpPr>
        <p:spPr bwMode="auto">
          <a:xfrm>
            <a:off x="2331514" y="58136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9792183-1C7F-4444-994F-4C50DAD3D9EC}"/>
              </a:ext>
            </a:extLst>
          </p:cNvPr>
          <p:cNvSpPr/>
          <p:nvPr/>
        </p:nvSpPr>
        <p:spPr bwMode="auto">
          <a:xfrm>
            <a:off x="4250758" y="6021288"/>
            <a:ext cx="3499158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이미 초기화되었으므로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function2()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endParaRPr kumimoji="0" lang="ko-KR" altLang="en-US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5FEF085C-3F88-4000-BC68-B2C06BD33A99}"/>
              </a:ext>
            </a:extLst>
          </p:cNvPr>
          <p:cNvCxnSpPr>
            <a:cxnSpLocks/>
          </p:cNvCxnSpPr>
          <p:nvPr/>
        </p:nvCxnSpPr>
        <p:spPr>
          <a:xfrm flipH="1" flipV="1">
            <a:off x="3347865" y="5962535"/>
            <a:ext cx="893329" cy="2747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EC5284A0-0F73-4F66-82B6-93BDA9ED52EA}"/>
              </a:ext>
            </a:extLst>
          </p:cNvPr>
          <p:cNvSpPr/>
          <p:nvPr/>
        </p:nvSpPr>
        <p:spPr bwMode="auto">
          <a:xfrm>
            <a:off x="1801538" y="51754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E4807A3-5835-472B-9195-CA67E2F20D70}"/>
              </a:ext>
            </a:extLst>
          </p:cNvPr>
          <p:cNvSpPr/>
          <p:nvPr/>
        </p:nvSpPr>
        <p:spPr bwMode="auto">
          <a:xfrm>
            <a:off x="1793977" y="53278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2DCE4E1-355A-461F-88EE-103048D7AB13}"/>
              </a:ext>
            </a:extLst>
          </p:cNvPr>
          <p:cNvSpPr/>
          <p:nvPr/>
        </p:nvSpPr>
        <p:spPr bwMode="auto">
          <a:xfrm>
            <a:off x="128719" y="5175453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EF3AC707-8477-4E40-B99C-76B52355A72A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1640885" y="5175453"/>
            <a:ext cx="160653" cy="867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68941EBF-CF7E-4D28-B6C9-09F784FA662C}"/>
              </a:ext>
            </a:extLst>
          </p:cNvPr>
          <p:cNvSpPr/>
          <p:nvPr/>
        </p:nvSpPr>
        <p:spPr bwMode="auto">
          <a:xfrm>
            <a:off x="123980" y="5445162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8A2BC00F-0106-417D-A5A1-BFECD0370B7B}"/>
              </a:ext>
            </a:extLst>
          </p:cNvPr>
          <p:cNvCxnSpPr>
            <a:cxnSpLocks/>
          </p:cNvCxnSpPr>
          <p:nvPr/>
        </p:nvCxnSpPr>
        <p:spPr>
          <a:xfrm>
            <a:off x="1619670" y="5445162"/>
            <a:ext cx="210347" cy="561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3677E6B7-948E-4062-AAEE-B8909073394D}"/>
              </a:ext>
            </a:extLst>
          </p:cNvPr>
          <p:cNvSpPr/>
          <p:nvPr/>
        </p:nvSpPr>
        <p:spPr bwMode="auto">
          <a:xfrm>
            <a:off x="827586" y="1647056"/>
            <a:ext cx="2105970" cy="7081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92B360A9-55EA-4E9F-8D64-C89E3D5B4C62}"/>
              </a:ext>
            </a:extLst>
          </p:cNvPr>
          <p:cNvCxnSpPr>
            <a:cxnSpLocks/>
            <a:stCxn id="69" idx="1"/>
          </p:cNvCxnSpPr>
          <p:nvPr/>
        </p:nvCxnSpPr>
        <p:spPr>
          <a:xfrm flipH="1">
            <a:off x="2919212" y="1396094"/>
            <a:ext cx="859728" cy="2425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35FF62CE-1C58-4E80-8BDA-A9B88D3A1D55}"/>
              </a:ext>
            </a:extLst>
          </p:cNvPr>
          <p:cNvSpPr/>
          <p:nvPr/>
        </p:nvSpPr>
        <p:spPr bwMode="auto">
          <a:xfrm>
            <a:off x="3778940" y="1264968"/>
            <a:ext cx="15851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E14D3F2D-D565-4315-815B-2D1BBA0F52C0}"/>
              </a:ext>
            </a:extLst>
          </p:cNvPr>
          <p:cNvSpPr/>
          <p:nvPr/>
        </p:nvSpPr>
        <p:spPr bwMode="auto">
          <a:xfrm>
            <a:off x="827583" y="2412834"/>
            <a:ext cx="2433043" cy="12740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21640223-B016-42AE-BF82-32601F257716}"/>
              </a:ext>
            </a:extLst>
          </p:cNvPr>
          <p:cNvCxnSpPr>
            <a:cxnSpLocks/>
            <a:stCxn id="72" idx="1"/>
          </p:cNvCxnSpPr>
          <p:nvPr/>
        </p:nvCxnSpPr>
        <p:spPr>
          <a:xfrm flipH="1">
            <a:off x="3260626" y="2744795"/>
            <a:ext cx="1810741" cy="64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0FF9756B-DA2D-4A2F-8BE5-3FA0E535F8D6}"/>
              </a:ext>
            </a:extLst>
          </p:cNvPr>
          <p:cNvSpPr/>
          <p:nvPr/>
        </p:nvSpPr>
        <p:spPr bwMode="auto">
          <a:xfrm>
            <a:off x="5071367" y="261366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7ADB3C50-4768-4DA3-9F9B-4CA28B0EE42F}"/>
              </a:ext>
            </a:extLst>
          </p:cNvPr>
          <p:cNvSpPr/>
          <p:nvPr/>
        </p:nvSpPr>
        <p:spPr bwMode="auto">
          <a:xfrm>
            <a:off x="827583" y="3770656"/>
            <a:ext cx="2897050" cy="9727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D7AFB41B-E549-4650-9C0A-93F914F89982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3724633" y="3722825"/>
            <a:ext cx="1343724" cy="1091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B7DA1090-037F-4DF8-B482-F7BF1E6E3998}"/>
              </a:ext>
            </a:extLst>
          </p:cNvPr>
          <p:cNvSpPr/>
          <p:nvPr/>
        </p:nvSpPr>
        <p:spPr bwMode="auto">
          <a:xfrm>
            <a:off x="5068357" y="359169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43447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5" grpId="0" animBg="1"/>
      <p:bldP spid="27" grpId="0" animBg="1"/>
      <p:bldP spid="29" grpId="0" animBg="1"/>
      <p:bldP spid="31" grpId="0" animBg="1"/>
      <p:bldP spid="33" grpId="0" animBg="1"/>
      <p:bldP spid="36" grpId="0" animBg="1"/>
      <p:bldP spid="40" grpId="0" animBg="1"/>
      <p:bldP spid="58" grpId="0" animBg="1"/>
      <p:bldP spid="62" grpId="0" animBg="1"/>
      <p:bldP spid="38" grpId="0" animBg="1"/>
      <p:bldP spid="46" grpId="0" animBg="1"/>
      <p:bldP spid="50" grpId="0" animBg="1"/>
      <p:bldP spid="52" grpId="0" animBg="1"/>
      <p:bldP spid="56" grpId="0" animBg="1"/>
      <p:bldP spid="57" grpId="0" animBg="1"/>
      <p:bldP spid="59" grpId="0" animBg="1"/>
      <p:bldP spid="61" grpId="0" animBg="1"/>
      <p:bldP spid="64" grpId="0" animBg="1"/>
      <p:bldP spid="69" grpId="0" animBg="1"/>
      <p:bldP spid="70" grpId="0" animBg="1"/>
      <p:bldP spid="72" grpId="0" animBg="1"/>
      <p:bldP spid="73" grpId="0" animBg="1"/>
      <p:bldP spid="7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8A82AC0A-F001-43CA-98E3-1DE9FA49D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7" y="2420888"/>
            <a:ext cx="7704856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9588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942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61AB836-7862-46F2-AA51-431CA8388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628800"/>
            <a:ext cx="7200800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485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CABB8A3-A73B-EE4C-5513-3860DFE931FA}"/>
              </a:ext>
            </a:extLst>
          </p:cNvPr>
          <p:cNvSpPr/>
          <p:nvPr/>
        </p:nvSpPr>
        <p:spPr>
          <a:xfrm>
            <a:off x="827585" y="1196752"/>
            <a:ext cx="7560840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MyClass1: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x = 100;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  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function1()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MyClass1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MyClass2: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MyClass1{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MyClass2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MyClass1 MC1;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MyClass2 MC2;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MC1.function1()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8E9B43B-C47B-9809-67D3-F7D00147F9FF}"/>
              </a:ext>
            </a:extLst>
          </p:cNvPr>
          <p:cNvSpPr/>
          <p:nvPr/>
        </p:nvSpPr>
        <p:spPr bwMode="auto">
          <a:xfrm>
            <a:off x="879182" y="1844824"/>
            <a:ext cx="1316555" cy="43204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2189998-8CD9-0C53-583C-CA537334C39F}"/>
              </a:ext>
            </a:extLst>
          </p:cNvPr>
          <p:cNvSpPr/>
          <p:nvPr/>
        </p:nvSpPr>
        <p:spPr bwMode="auto">
          <a:xfrm>
            <a:off x="1763689" y="2840444"/>
            <a:ext cx="1440160" cy="6605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E8553ADE-BABD-EE1B-F114-0E217E7E2771}"/>
              </a:ext>
            </a:extLst>
          </p:cNvPr>
          <p:cNvSpPr/>
          <p:nvPr/>
        </p:nvSpPr>
        <p:spPr bwMode="auto">
          <a:xfrm>
            <a:off x="1835697" y="2439143"/>
            <a:ext cx="432048" cy="17038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A26F488-445A-CDDB-B4E3-519504AB0093}"/>
              </a:ext>
            </a:extLst>
          </p:cNvPr>
          <p:cNvSpPr/>
          <p:nvPr/>
        </p:nvSpPr>
        <p:spPr bwMode="auto">
          <a:xfrm>
            <a:off x="1830017" y="3818049"/>
            <a:ext cx="432048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A4682EA5-B076-D537-4C5C-756F59F013CB}"/>
              </a:ext>
            </a:extLst>
          </p:cNvPr>
          <p:cNvSpPr/>
          <p:nvPr/>
        </p:nvSpPr>
        <p:spPr bwMode="auto">
          <a:xfrm>
            <a:off x="3491881" y="4437112"/>
            <a:ext cx="144016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B47BC322-27E7-DF25-8BC7-AFB516C4B0FF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2195737" y="1828507"/>
            <a:ext cx="1152128" cy="163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5C9E8C6-7F63-A444-9BEE-238C18512C59}"/>
              </a:ext>
            </a:extLst>
          </p:cNvPr>
          <p:cNvSpPr/>
          <p:nvPr/>
        </p:nvSpPr>
        <p:spPr bwMode="auto">
          <a:xfrm>
            <a:off x="3347865" y="1697381"/>
            <a:ext cx="21602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5B37D5B-8EEA-28CC-27C3-71E9D1A8F1F1}"/>
              </a:ext>
            </a:extLst>
          </p:cNvPr>
          <p:cNvSpPr/>
          <p:nvPr/>
        </p:nvSpPr>
        <p:spPr bwMode="auto">
          <a:xfrm>
            <a:off x="3469080" y="2073160"/>
            <a:ext cx="266429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으로 상속받으면 재 상속이 가능</a:t>
            </a: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F134358-3808-5484-7E52-D663B14F7E3D}"/>
              </a:ext>
            </a:extLst>
          </p:cNvPr>
          <p:cNvSpPr/>
          <p:nvPr/>
        </p:nvSpPr>
        <p:spPr bwMode="auto">
          <a:xfrm>
            <a:off x="5034652" y="3011799"/>
            <a:ext cx="307393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65C7163-C40D-8BD4-2740-DA4C32A42816}"/>
              </a:ext>
            </a:extLst>
          </p:cNvPr>
          <p:cNvCxnSpPr>
            <a:cxnSpLocks/>
            <a:stCxn id="36" idx="1"/>
          </p:cNvCxnSpPr>
          <p:nvPr/>
        </p:nvCxnSpPr>
        <p:spPr>
          <a:xfrm flipH="1">
            <a:off x="3260622" y="3227564"/>
            <a:ext cx="1774030" cy="1238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A4B79C2-AB48-E866-237A-7C7F7BAF7D04}"/>
              </a:ext>
            </a:extLst>
          </p:cNvPr>
          <p:cNvSpPr/>
          <p:nvPr/>
        </p:nvSpPr>
        <p:spPr bwMode="auto">
          <a:xfrm>
            <a:off x="4241194" y="4014529"/>
            <a:ext cx="289705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5E0C4C25-CAA4-9417-8418-69554C12DD50}"/>
              </a:ext>
            </a:extLst>
          </p:cNvPr>
          <p:cNvCxnSpPr>
            <a:cxnSpLocks/>
            <a:stCxn id="40" idx="1"/>
          </p:cNvCxnSpPr>
          <p:nvPr/>
        </p:nvCxnSpPr>
        <p:spPr>
          <a:xfrm flipH="1" flipV="1">
            <a:off x="1691680" y="4131412"/>
            <a:ext cx="2549514" cy="1424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2" name="그룹 1">
            <a:extLst>
              <a:ext uri="{FF2B5EF4-FFF2-40B4-BE49-F238E27FC236}">
                <a16:creationId xmlns:a16="http://schemas.microsoft.com/office/drawing/2014/main" id="{B5169A7C-C9F9-15CE-C182-077F72967D29}"/>
              </a:ext>
            </a:extLst>
          </p:cNvPr>
          <p:cNvGrpSpPr/>
          <p:nvPr/>
        </p:nvGrpSpPr>
        <p:grpSpPr>
          <a:xfrm>
            <a:off x="1297713" y="2275275"/>
            <a:ext cx="532304" cy="505653"/>
            <a:chOff x="1297713" y="2275275"/>
            <a:chExt cx="532304" cy="505653"/>
          </a:xfrm>
        </p:grpSpPr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3C438F15-1D54-1C8F-1B55-EDF6B0C7F5B5}"/>
                </a:ext>
              </a:extLst>
            </p:cNvPr>
            <p:cNvCxnSpPr/>
            <p:nvPr/>
          </p:nvCxnSpPr>
          <p:spPr bwMode="auto">
            <a:xfrm>
              <a:off x="1297713" y="2275275"/>
              <a:ext cx="0" cy="1456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8E1987FC-8BBD-EE80-B5AF-994C5A0854B2}"/>
                </a:ext>
              </a:extLst>
            </p:cNvPr>
            <p:cNvGrpSpPr/>
            <p:nvPr/>
          </p:nvGrpSpPr>
          <p:grpSpPr>
            <a:xfrm>
              <a:off x="1297713" y="2420888"/>
              <a:ext cx="532304" cy="360040"/>
              <a:chOff x="1297713" y="2420888"/>
              <a:chExt cx="532304" cy="360040"/>
            </a:xfrm>
          </p:grpSpPr>
          <p:cxnSp>
            <p:nvCxnSpPr>
              <p:cNvPr id="44" name="직선 연결선 43">
                <a:extLst>
                  <a:ext uri="{FF2B5EF4-FFF2-40B4-BE49-F238E27FC236}">
                    <a16:creationId xmlns:a16="http://schemas.microsoft.com/office/drawing/2014/main" id="{A2FCB7FD-8C6C-01FD-B7F9-AD18458AB48B}"/>
                  </a:ext>
                </a:extLst>
              </p:cNvPr>
              <p:cNvCxnSpPr/>
              <p:nvPr/>
            </p:nvCxnSpPr>
            <p:spPr bwMode="auto">
              <a:xfrm>
                <a:off x="1297713" y="2420888"/>
                <a:ext cx="53230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lg"/>
              </a:ln>
              <a:effectLst/>
            </p:spPr>
          </p:cxnSp>
          <p:cxnSp>
            <p:nvCxnSpPr>
              <p:cNvPr id="47" name="직선 화살표 연결선 46">
                <a:extLst>
                  <a:ext uri="{FF2B5EF4-FFF2-40B4-BE49-F238E27FC236}">
                    <a16:creationId xmlns:a16="http://schemas.microsoft.com/office/drawing/2014/main" id="{A164EB89-91E2-9ECE-1BDE-C8E6E69A79EA}"/>
                  </a:ext>
                </a:extLst>
              </p:cNvPr>
              <p:cNvCxnSpPr/>
              <p:nvPr/>
            </p:nvCxnSpPr>
            <p:spPr bwMode="auto">
              <a:xfrm>
                <a:off x="1830017" y="2420888"/>
                <a:ext cx="0" cy="36004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</p:cxnSp>
        </p:grp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7BD8FB9B-B7FC-2D66-FC04-5D4B007CC352}"/>
              </a:ext>
            </a:extLst>
          </p:cNvPr>
          <p:cNvGrpSpPr/>
          <p:nvPr/>
        </p:nvGrpSpPr>
        <p:grpSpPr>
          <a:xfrm>
            <a:off x="1691681" y="2780928"/>
            <a:ext cx="138336" cy="1368152"/>
            <a:chOff x="1691681" y="2780928"/>
            <a:chExt cx="138336" cy="1368152"/>
          </a:xfrm>
        </p:grpSpPr>
        <p:cxnSp>
          <p:nvCxnSpPr>
            <p:cNvPr id="49" name="직선 연결선 48">
              <a:extLst>
                <a:ext uri="{FF2B5EF4-FFF2-40B4-BE49-F238E27FC236}">
                  <a16:creationId xmlns:a16="http://schemas.microsoft.com/office/drawing/2014/main" id="{83B813D1-4A89-1F71-A1F7-19917CC499A6}"/>
                </a:ext>
              </a:extLst>
            </p:cNvPr>
            <p:cNvCxnSpPr/>
            <p:nvPr/>
          </p:nvCxnSpPr>
          <p:spPr bwMode="auto">
            <a:xfrm>
              <a:off x="1830017" y="2780928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EC8E9103-4260-FBAE-4F2B-CDB989542593}"/>
                </a:ext>
              </a:extLst>
            </p:cNvPr>
            <p:cNvCxnSpPr/>
            <p:nvPr/>
          </p:nvCxnSpPr>
          <p:spPr bwMode="auto">
            <a:xfrm flipH="1">
              <a:off x="1691681" y="3717032"/>
              <a:ext cx="13833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3" name="직선 화살표 연결선 52">
              <a:extLst>
                <a:ext uri="{FF2B5EF4-FFF2-40B4-BE49-F238E27FC236}">
                  <a16:creationId xmlns:a16="http://schemas.microsoft.com/office/drawing/2014/main" id="{2119F544-4E9E-81E8-7396-8249C8FEC768}"/>
                </a:ext>
              </a:extLst>
            </p:cNvPr>
            <p:cNvCxnSpPr/>
            <p:nvPr/>
          </p:nvCxnSpPr>
          <p:spPr bwMode="auto">
            <a:xfrm>
              <a:off x="1691681" y="3717032"/>
              <a:ext cx="0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90958C28-B6C9-F869-1A2A-51BED26F8A45}"/>
              </a:ext>
            </a:extLst>
          </p:cNvPr>
          <p:cNvSpPr/>
          <p:nvPr/>
        </p:nvSpPr>
        <p:spPr bwMode="auto">
          <a:xfrm>
            <a:off x="4241195" y="4580344"/>
            <a:ext cx="33709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재 상속된 파생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초기화 되지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않은 값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1620EFC-1833-48C6-0328-C01DBFC74672}"/>
              </a:ext>
            </a:extLst>
          </p:cNvPr>
          <p:cNvSpPr/>
          <p:nvPr/>
        </p:nvSpPr>
        <p:spPr bwMode="auto">
          <a:xfrm>
            <a:off x="4241195" y="5085703"/>
            <a:ext cx="29951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FBA13556-88B2-64C4-9C43-5B3EEE4B0FE6}"/>
              </a:ext>
            </a:extLst>
          </p:cNvPr>
          <p:cNvGrpSpPr/>
          <p:nvPr/>
        </p:nvGrpSpPr>
        <p:grpSpPr>
          <a:xfrm>
            <a:off x="2431688" y="3476581"/>
            <a:ext cx="229352" cy="1174969"/>
            <a:chOff x="2431688" y="3476581"/>
            <a:chExt cx="229352" cy="1359768"/>
          </a:xfrm>
        </p:grpSpPr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F0340F75-0FAC-191B-623E-05B60B1A3D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3476581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BF242D8B-E472-C1DD-E639-4DA828F95C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4412685"/>
              <a:ext cx="21332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7" name="직선 화살표 연결선 66">
              <a:extLst>
                <a:ext uri="{FF2B5EF4-FFF2-40B4-BE49-F238E27FC236}">
                  <a16:creationId xmlns:a16="http://schemas.microsoft.com/office/drawing/2014/main" id="{6D277B34-8B1F-7BF7-91EC-0F591ABC06F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45008" y="4404301"/>
              <a:ext cx="16032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48FA3005-CBB9-2564-048B-B31588757B37}"/>
              </a:ext>
            </a:extLst>
          </p:cNvPr>
          <p:cNvCxnSpPr>
            <a:cxnSpLocks/>
            <a:stCxn id="33" idx="1"/>
            <a:endCxn id="25" idx="0"/>
          </p:cNvCxnSpPr>
          <p:nvPr/>
        </p:nvCxnSpPr>
        <p:spPr bwMode="auto">
          <a:xfrm rot="10800000" flipV="1">
            <a:off x="2051722" y="2288925"/>
            <a:ext cx="1417359" cy="15021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447C73BC-4104-B2E2-B772-E581BD86913B}"/>
              </a:ext>
            </a:extLst>
          </p:cNvPr>
          <p:cNvCxnSpPr>
            <a:cxnSpLocks/>
            <a:stCxn id="33" idx="2"/>
            <a:endCxn id="27" idx="0"/>
          </p:cNvCxnSpPr>
          <p:nvPr/>
        </p:nvCxnSpPr>
        <p:spPr bwMode="auto">
          <a:xfrm rot="5400000">
            <a:off x="2774163" y="1804119"/>
            <a:ext cx="1326494" cy="272763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D94ADDC-B131-11CB-39AF-093030ED9FBC}"/>
              </a:ext>
            </a:extLst>
          </p:cNvPr>
          <p:cNvCxnSpPr>
            <a:cxnSpLocks/>
            <a:stCxn id="58" idx="1"/>
            <a:endCxn id="29" idx="2"/>
          </p:cNvCxnSpPr>
          <p:nvPr/>
        </p:nvCxnSpPr>
        <p:spPr bwMode="auto">
          <a:xfrm rot="10800000">
            <a:off x="3563889" y="4581129"/>
            <a:ext cx="677306" cy="21498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20AA735-1C60-F8FA-81E9-2085CF50607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661057" y="4620595"/>
            <a:ext cx="1580137" cy="54192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183F6A2F-DCA9-4764-AB4F-DA305BA57E8D}"/>
              </a:ext>
            </a:extLst>
          </p:cNvPr>
          <p:cNvSpPr/>
          <p:nvPr/>
        </p:nvSpPr>
        <p:spPr bwMode="auto">
          <a:xfrm>
            <a:off x="4241193" y="5589240"/>
            <a:ext cx="3571167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초기화</a:t>
            </a: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45D19AB1-1FA4-443C-84C4-4626850366DD}"/>
              </a:ext>
            </a:extLst>
          </p:cNvPr>
          <p:cNvCxnSpPr>
            <a:cxnSpLocks/>
          </p:cNvCxnSpPr>
          <p:nvPr/>
        </p:nvCxnSpPr>
        <p:spPr>
          <a:xfrm flipH="1" flipV="1">
            <a:off x="3377420" y="5654719"/>
            <a:ext cx="863775" cy="652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6B16EB72-826B-4481-9E9C-29BD31F50F52}"/>
              </a:ext>
            </a:extLst>
          </p:cNvPr>
          <p:cNvSpPr/>
          <p:nvPr/>
        </p:nvSpPr>
        <p:spPr bwMode="auto">
          <a:xfrm>
            <a:off x="2327589" y="56612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6C1A2631-6128-4298-82AB-DA515D3FB237}"/>
              </a:ext>
            </a:extLst>
          </p:cNvPr>
          <p:cNvSpPr/>
          <p:nvPr/>
        </p:nvSpPr>
        <p:spPr bwMode="auto">
          <a:xfrm>
            <a:off x="2331514" y="58136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9792183-1C7F-4444-994F-4C50DAD3D9EC}"/>
              </a:ext>
            </a:extLst>
          </p:cNvPr>
          <p:cNvSpPr/>
          <p:nvPr/>
        </p:nvSpPr>
        <p:spPr bwMode="auto">
          <a:xfrm>
            <a:off x="4250759" y="6237312"/>
            <a:ext cx="357116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초기화</a:t>
            </a: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5FEF085C-3F88-4000-BC68-B2C06BD33A99}"/>
              </a:ext>
            </a:extLst>
          </p:cNvPr>
          <p:cNvCxnSpPr>
            <a:cxnSpLocks/>
          </p:cNvCxnSpPr>
          <p:nvPr/>
        </p:nvCxnSpPr>
        <p:spPr>
          <a:xfrm flipH="1" flipV="1">
            <a:off x="3347865" y="5962535"/>
            <a:ext cx="893329" cy="2747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EC5284A0-0F73-4F66-82B6-93BDA9ED52EA}"/>
              </a:ext>
            </a:extLst>
          </p:cNvPr>
          <p:cNvSpPr/>
          <p:nvPr/>
        </p:nvSpPr>
        <p:spPr bwMode="auto">
          <a:xfrm>
            <a:off x="1801538" y="51754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E4807A3-5835-472B-9195-CA67E2F20D70}"/>
              </a:ext>
            </a:extLst>
          </p:cNvPr>
          <p:cNvSpPr/>
          <p:nvPr/>
        </p:nvSpPr>
        <p:spPr bwMode="auto">
          <a:xfrm>
            <a:off x="1793977" y="53278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2DCE4E1-355A-461F-88EE-103048D7AB13}"/>
              </a:ext>
            </a:extLst>
          </p:cNvPr>
          <p:cNvSpPr/>
          <p:nvPr/>
        </p:nvSpPr>
        <p:spPr bwMode="auto">
          <a:xfrm>
            <a:off x="128719" y="5175453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EF3AC707-8477-4E40-B99C-76B52355A72A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1640885" y="5175453"/>
            <a:ext cx="160653" cy="867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68941EBF-CF7E-4D28-B6C9-09F784FA662C}"/>
              </a:ext>
            </a:extLst>
          </p:cNvPr>
          <p:cNvSpPr/>
          <p:nvPr/>
        </p:nvSpPr>
        <p:spPr bwMode="auto">
          <a:xfrm>
            <a:off x="123980" y="5445162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8A2BC00F-0106-417D-A5A1-BFECD0370B7B}"/>
              </a:ext>
            </a:extLst>
          </p:cNvPr>
          <p:cNvCxnSpPr>
            <a:cxnSpLocks/>
          </p:cNvCxnSpPr>
          <p:nvPr/>
        </p:nvCxnSpPr>
        <p:spPr>
          <a:xfrm>
            <a:off x="1619670" y="5445162"/>
            <a:ext cx="210347" cy="561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3677E6B7-948E-4062-AAEE-B8909073394D}"/>
              </a:ext>
            </a:extLst>
          </p:cNvPr>
          <p:cNvSpPr/>
          <p:nvPr/>
        </p:nvSpPr>
        <p:spPr bwMode="auto">
          <a:xfrm>
            <a:off x="827586" y="1647056"/>
            <a:ext cx="2105970" cy="7081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92B360A9-55EA-4E9F-8D64-C89E3D5B4C62}"/>
              </a:ext>
            </a:extLst>
          </p:cNvPr>
          <p:cNvCxnSpPr>
            <a:cxnSpLocks/>
            <a:stCxn id="69" idx="1"/>
          </p:cNvCxnSpPr>
          <p:nvPr/>
        </p:nvCxnSpPr>
        <p:spPr>
          <a:xfrm flipH="1">
            <a:off x="2919212" y="1396094"/>
            <a:ext cx="859728" cy="2425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35FF62CE-1C58-4E80-8BDA-A9B88D3A1D55}"/>
              </a:ext>
            </a:extLst>
          </p:cNvPr>
          <p:cNvSpPr/>
          <p:nvPr/>
        </p:nvSpPr>
        <p:spPr bwMode="auto">
          <a:xfrm>
            <a:off x="3778940" y="1264968"/>
            <a:ext cx="15851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E14D3F2D-D565-4315-815B-2D1BBA0F52C0}"/>
              </a:ext>
            </a:extLst>
          </p:cNvPr>
          <p:cNvSpPr/>
          <p:nvPr/>
        </p:nvSpPr>
        <p:spPr bwMode="auto">
          <a:xfrm>
            <a:off x="827583" y="2412834"/>
            <a:ext cx="2433043" cy="12740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21640223-B016-42AE-BF82-32601F257716}"/>
              </a:ext>
            </a:extLst>
          </p:cNvPr>
          <p:cNvCxnSpPr>
            <a:cxnSpLocks/>
            <a:stCxn id="72" idx="1"/>
          </p:cNvCxnSpPr>
          <p:nvPr/>
        </p:nvCxnSpPr>
        <p:spPr>
          <a:xfrm flipH="1">
            <a:off x="3260626" y="2744795"/>
            <a:ext cx="1810741" cy="64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0FF9756B-DA2D-4A2F-8BE5-3FA0E535F8D6}"/>
              </a:ext>
            </a:extLst>
          </p:cNvPr>
          <p:cNvSpPr/>
          <p:nvPr/>
        </p:nvSpPr>
        <p:spPr bwMode="auto">
          <a:xfrm>
            <a:off x="5071367" y="261366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7ADB3C50-4768-4DA3-9F9B-4CA28B0EE42F}"/>
              </a:ext>
            </a:extLst>
          </p:cNvPr>
          <p:cNvSpPr/>
          <p:nvPr/>
        </p:nvSpPr>
        <p:spPr bwMode="auto">
          <a:xfrm>
            <a:off x="827583" y="3770656"/>
            <a:ext cx="2897050" cy="9727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D7AFB41B-E549-4650-9C0A-93F914F89982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3724633" y="3722825"/>
            <a:ext cx="1343724" cy="1091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B7DA1090-037F-4DF8-B482-F7BF1E6E3998}"/>
              </a:ext>
            </a:extLst>
          </p:cNvPr>
          <p:cNvSpPr/>
          <p:nvPr/>
        </p:nvSpPr>
        <p:spPr bwMode="auto">
          <a:xfrm>
            <a:off x="5068357" y="359169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57427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5" grpId="0" animBg="1"/>
      <p:bldP spid="27" grpId="0" animBg="1"/>
      <p:bldP spid="29" grpId="0" animBg="1"/>
      <p:bldP spid="31" grpId="0" animBg="1"/>
      <p:bldP spid="33" grpId="0" animBg="1"/>
      <p:bldP spid="36" grpId="0" animBg="1"/>
      <p:bldP spid="40" grpId="0" animBg="1"/>
      <p:bldP spid="58" grpId="0" animBg="1"/>
      <p:bldP spid="62" grpId="0" animBg="1"/>
      <p:bldP spid="38" grpId="0" animBg="1"/>
      <p:bldP spid="46" grpId="0" animBg="1"/>
      <p:bldP spid="50" grpId="0" animBg="1"/>
      <p:bldP spid="52" grpId="0" animBg="1"/>
      <p:bldP spid="56" grpId="0" animBg="1"/>
      <p:bldP spid="57" grpId="0" animBg="1"/>
      <p:bldP spid="59" grpId="0" animBg="1"/>
      <p:bldP spid="61" grpId="0" animBg="1"/>
      <p:bldP spid="64" grpId="0" animBg="1"/>
      <p:bldP spid="69" grpId="0" animBg="1"/>
      <p:bldP spid="70" grpId="0" animBg="1"/>
      <p:bldP spid="72" grpId="0" animBg="1"/>
      <p:bldP spid="73" grpId="0" animBg="1"/>
      <p:bldP spid="7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4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(inheritance)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84" y="1285861"/>
            <a:ext cx="8229600" cy="1423060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상속의 장점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indent="-180975">
              <a:lnSpc>
                <a:spcPct val="80000"/>
              </a:lnSpc>
              <a:buClr>
                <a:srgbClr val="0000AC"/>
              </a:buClr>
              <a:buFont typeface="Wingdings" panose="05000000000000000000" pitchFamily="2" charset="2"/>
              <a:buChar char="l"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클래스의 간결화 및 코드의 중복 작성 제거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indent="-180975">
              <a:lnSpc>
                <a:spcPct val="80000"/>
              </a:lnSpc>
              <a:buClr>
                <a:srgbClr val="0000AC"/>
              </a:buClr>
              <a:buFont typeface="Wingdings" panose="05000000000000000000" pitchFamily="2" charset="2"/>
              <a:buChar char="l"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클래스 관리의 용이함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indent="-180975">
              <a:lnSpc>
                <a:spcPct val="80000"/>
              </a:lnSpc>
              <a:buClr>
                <a:srgbClr val="0000AC"/>
              </a:buClr>
              <a:buFont typeface="Wingdings" panose="05000000000000000000" pitchFamily="2" charset="2"/>
              <a:buChar char="l"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상속의 성질을 이용하면 기존에 작성된 프로그램을 그대로 재사용할 수 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있음으로 프로그램의 생산성을 높일 수 있음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0" indent="0"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223DF728-43EF-4985-AB86-3EF8FA920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708921"/>
            <a:ext cx="7286676" cy="3874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3583297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FA23277B-195C-4509-823C-3BA65C766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7" y="2420888"/>
            <a:ext cx="7704856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8822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>
                <a:latin typeface="맑은 고딕" pitchFamily="50" charset="-127"/>
                <a:ea typeface="맑은 고딕" pitchFamily="50" charset="-127"/>
              </a:rPr>
              <a:t>다중 상속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5"/>
            <a:ext cx="8229600" cy="185396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49" y="1124744"/>
            <a:ext cx="7992887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207FF26F-4953-4805-B401-16F357B96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50" y="3140968"/>
            <a:ext cx="7890100" cy="3679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89069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259468"/>
            <a:ext cx="1121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8C415E9-0A94-4646-B913-F5E609F5C2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392" y="1844824"/>
            <a:ext cx="7486015" cy="4464496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CABB8A3-A73B-EE4C-5513-3860DFE931FA}"/>
              </a:ext>
            </a:extLst>
          </p:cNvPr>
          <p:cNvSpPr/>
          <p:nvPr/>
        </p:nvSpPr>
        <p:spPr>
          <a:xfrm>
            <a:off x="827585" y="1196752"/>
            <a:ext cx="7560840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MyClass1: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private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x = 100;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  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function1()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MyClass1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MyClass2: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MyClass1{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MyClass2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MyClass1 MC1;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MyClass2 MC2;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MC1.function1()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8E9B43B-C47B-9809-67D3-F7D00147F9FF}"/>
              </a:ext>
            </a:extLst>
          </p:cNvPr>
          <p:cNvSpPr/>
          <p:nvPr/>
        </p:nvSpPr>
        <p:spPr bwMode="auto">
          <a:xfrm>
            <a:off x="879182" y="1844824"/>
            <a:ext cx="1316555" cy="43204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2189998-8CD9-0C53-583C-CA537334C39F}"/>
              </a:ext>
            </a:extLst>
          </p:cNvPr>
          <p:cNvSpPr/>
          <p:nvPr/>
        </p:nvSpPr>
        <p:spPr bwMode="auto">
          <a:xfrm>
            <a:off x="1763689" y="2840444"/>
            <a:ext cx="1440160" cy="6605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E8553ADE-BABD-EE1B-F114-0E217E7E2771}"/>
              </a:ext>
            </a:extLst>
          </p:cNvPr>
          <p:cNvSpPr/>
          <p:nvPr/>
        </p:nvSpPr>
        <p:spPr bwMode="auto">
          <a:xfrm>
            <a:off x="1835697" y="2439143"/>
            <a:ext cx="432048" cy="17038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A26F488-445A-CDDB-B4E3-519504AB0093}"/>
              </a:ext>
            </a:extLst>
          </p:cNvPr>
          <p:cNvSpPr/>
          <p:nvPr/>
        </p:nvSpPr>
        <p:spPr bwMode="auto">
          <a:xfrm>
            <a:off x="1830017" y="3818049"/>
            <a:ext cx="432048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B47BC322-27E7-DF25-8BC7-AFB516C4B0FF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2195737" y="1828507"/>
            <a:ext cx="1152128" cy="163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5C9E8C6-7F63-A444-9BEE-238C18512C59}"/>
              </a:ext>
            </a:extLst>
          </p:cNvPr>
          <p:cNvSpPr/>
          <p:nvPr/>
        </p:nvSpPr>
        <p:spPr bwMode="auto">
          <a:xfrm>
            <a:off x="3347865" y="1697381"/>
            <a:ext cx="21602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5B37D5B-8EEA-28CC-27C3-71E9D1A8F1F1}"/>
              </a:ext>
            </a:extLst>
          </p:cNvPr>
          <p:cNvSpPr/>
          <p:nvPr/>
        </p:nvSpPr>
        <p:spPr bwMode="auto">
          <a:xfrm>
            <a:off x="3465859" y="2080450"/>
            <a:ext cx="266429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상속받으면 재 상속이 불가능</a:t>
            </a: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F134358-3808-5484-7E52-D663B14F7E3D}"/>
              </a:ext>
            </a:extLst>
          </p:cNvPr>
          <p:cNvSpPr/>
          <p:nvPr/>
        </p:nvSpPr>
        <p:spPr bwMode="auto">
          <a:xfrm>
            <a:off x="4090359" y="2953124"/>
            <a:ext cx="307393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65C7163-C40D-8BD4-2740-DA4C32A42816}"/>
              </a:ext>
            </a:extLst>
          </p:cNvPr>
          <p:cNvCxnSpPr>
            <a:cxnSpLocks/>
            <a:stCxn id="36" idx="1"/>
            <a:endCxn id="23" idx="3"/>
          </p:cNvCxnSpPr>
          <p:nvPr/>
        </p:nvCxnSpPr>
        <p:spPr>
          <a:xfrm flipH="1">
            <a:off x="3203849" y="3168889"/>
            <a:ext cx="886510" cy="18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2" name="그룹 1">
            <a:extLst>
              <a:ext uri="{FF2B5EF4-FFF2-40B4-BE49-F238E27FC236}">
                <a16:creationId xmlns:a16="http://schemas.microsoft.com/office/drawing/2014/main" id="{B5169A7C-C9F9-15CE-C182-077F72967D29}"/>
              </a:ext>
            </a:extLst>
          </p:cNvPr>
          <p:cNvGrpSpPr/>
          <p:nvPr/>
        </p:nvGrpSpPr>
        <p:grpSpPr>
          <a:xfrm>
            <a:off x="1297713" y="2275275"/>
            <a:ext cx="532304" cy="505653"/>
            <a:chOff x="1297713" y="2275275"/>
            <a:chExt cx="532304" cy="505653"/>
          </a:xfrm>
        </p:grpSpPr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3C438F15-1D54-1C8F-1B55-EDF6B0C7F5B5}"/>
                </a:ext>
              </a:extLst>
            </p:cNvPr>
            <p:cNvCxnSpPr/>
            <p:nvPr/>
          </p:nvCxnSpPr>
          <p:spPr bwMode="auto">
            <a:xfrm>
              <a:off x="1297713" y="2275275"/>
              <a:ext cx="0" cy="1456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8E1987FC-8BBD-EE80-B5AF-994C5A0854B2}"/>
                </a:ext>
              </a:extLst>
            </p:cNvPr>
            <p:cNvGrpSpPr/>
            <p:nvPr/>
          </p:nvGrpSpPr>
          <p:grpSpPr>
            <a:xfrm>
              <a:off x="1297713" y="2420888"/>
              <a:ext cx="532304" cy="360040"/>
              <a:chOff x="1297713" y="2420888"/>
              <a:chExt cx="532304" cy="360040"/>
            </a:xfrm>
          </p:grpSpPr>
          <p:cxnSp>
            <p:nvCxnSpPr>
              <p:cNvPr id="44" name="직선 연결선 43">
                <a:extLst>
                  <a:ext uri="{FF2B5EF4-FFF2-40B4-BE49-F238E27FC236}">
                    <a16:creationId xmlns:a16="http://schemas.microsoft.com/office/drawing/2014/main" id="{A2FCB7FD-8C6C-01FD-B7F9-AD18458AB48B}"/>
                  </a:ext>
                </a:extLst>
              </p:cNvPr>
              <p:cNvCxnSpPr/>
              <p:nvPr/>
            </p:nvCxnSpPr>
            <p:spPr bwMode="auto">
              <a:xfrm>
                <a:off x="1297713" y="2420888"/>
                <a:ext cx="53230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lg"/>
              </a:ln>
              <a:effectLst/>
            </p:spPr>
          </p:cxnSp>
          <p:cxnSp>
            <p:nvCxnSpPr>
              <p:cNvPr id="47" name="직선 화살표 연결선 46">
                <a:extLst>
                  <a:ext uri="{FF2B5EF4-FFF2-40B4-BE49-F238E27FC236}">
                    <a16:creationId xmlns:a16="http://schemas.microsoft.com/office/drawing/2014/main" id="{A164EB89-91E2-9ECE-1BDE-C8E6E69A79EA}"/>
                  </a:ext>
                </a:extLst>
              </p:cNvPr>
              <p:cNvCxnSpPr/>
              <p:nvPr/>
            </p:nvCxnSpPr>
            <p:spPr bwMode="auto">
              <a:xfrm>
                <a:off x="1830017" y="2420888"/>
                <a:ext cx="0" cy="36004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</p:cxnSp>
        </p:grpSp>
      </p:grp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1620EFC-1833-48C6-0328-C01DBFC74672}"/>
              </a:ext>
            </a:extLst>
          </p:cNvPr>
          <p:cNvSpPr/>
          <p:nvPr/>
        </p:nvSpPr>
        <p:spPr bwMode="auto">
          <a:xfrm>
            <a:off x="4250758" y="4460829"/>
            <a:ext cx="29951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FBA13556-88B2-64C4-9C43-5B3EEE4B0FE6}"/>
              </a:ext>
            </a:extLst>
          </p:cNvPr>
          <p:cNvGrpSpPr/>
          <p:nvPr/>
        </p:nvGrpSpPr>
        <p:grpSpPr>
          <a:xfrm>
            <a:off x="2431688" y="3493058"/>
            <a:ext cx="229352" cy="954365"/>
            <a:chOff x="2431688" y="3476581"/>
            <a:chExt cx="229352" cy="1359768"/>
          </a:xfrm>
        </p:grpSpPr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F0340F75-0FAC-191B-623E-05B60B1A3D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3476581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BF242D8B-E472-C1DD-E639-4DA828F95C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4412685"/>
              <a:ext cx="21332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7" name="직선 화살표 연결선 66">
              <a:extLst>
                <a:ext uri="{FF2B5EF4-FFF2-40B4-BE49-F238E27FC236}">
                  <a16:creationId xmlns:a16="http://schemas.microsoft.com/office/drawing/2014/main" id="{6D277B34-8B1F-7BF7-91EC-0F591ABC06F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45008" y="4404301"/>
              <a:ext cx="16032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48FA3005-CBB9-2564-048B-B31588757B37}"/>
              </a:ext>
            </a:extLst>
          </p:cNvPr>
          <p:cNvCxnSpPr>
            <a:cxnSpLocks/>
            <a:stCxn id="33" idx="1"/>
            <a:endCxn id="25" idx="0"/>
          </p:cNvCxnSpPr>
          <p:nvPr/>
        </p:nvCxnSpPr>
        <p:spPr bwMode="auto">
          <a:xfrm rot="10800000" flipV="1">
            <a:off x="2051721" y="2296215"/>
            <a:ext cx="1414138" cy="14292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20AA735-1C60-F8FA-81E9-2085CF50607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661040" y="4422496"/>
            <a:ext cx="1589718" cy="27881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183F6A2F-DCA9-4764-AB4F-DA305BA57E8D}"/>
              </a:ext>
            </a:extLst>
          </p:cNvPr>
          <p:cNvSpPr/>
          <p:nvPr/>
        </p:nvSpPr>
        <p:spPr bwMode="auto">
          <a:xfrm>
            <a:off x="4241195" y="5654719"/>
            <a:ext cx="34731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 =&gt; 100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45D19AB1-1FA4-443C-84C4-4626850366DD}"/>
              </a:ext>
            </a:extLst>
          </p:cNvPr>
          <p:cNvCxnSpPr>
            <a:cxnSpLocks/>
          </p:cNvCxnSpPr>
          <p:nvPr/>
        </p:nvCxnSpPr>
        <p:spPr>
          <a:xfrm flipH="1" flipV="1">
            <a:off x="3377420" y="5654719"/>
            <a:ext cx="863775" cy="652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6B16EB72-826B-4481-9E9C-29BD31F50F52}"/>
              </a:ext>
            </a:extLst>
          </p:cNvPr>
          <p:cNvSpPr/>
          <p:nvPr/>
        </p:nvSpPr>
        <p:spPr bwMode="auto">
          <a:xfrm>
            <a:off x="2327589" y="56612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6C1A2631-6128-4298-82AB-DA515D3FB237}"/>
              </a:ext>
            </a:extLst>
          </p:cNvPr>
          <p:cNvSpPr/>
          <p:nvPr/>
        </p:nvSpPr>
        <p:spPr bwMode="auto">
          <a:xfrm>
            <a:off x="2331514" y="58136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9792183-1C7F-4444-994F-4C50DAD3D9EC}"/>
              </a:ext>
            </a:extLst>
          </p:cNvPr>
          <p:cNvSpPr/>
          <p:nvPr/>
        </p:nvSpPr>
        <p:spPr bwMode="auto">
          <a:xfrm>
            <a:off x="4250758" y="6047068"/>
            <a:ext cx="392164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 =&gt; 100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5FEF085C-3F88-4000-BC68-B2C06BD33A99}"/>
              </a:ext>
            </a:extLst>
          </p:cNvPr>
          <p:cNvCxnSpPr>
            <a:cxnSpLocks/>
          </p:cNvCxnSpPr>
          <p:nvPr/>
        </p:nvCxnSpPr>
        <p:spPr>
          <a:xfrm flipH="1" flipV="1">
            <a:off x="3347865" y="5962534"/>
            <a:ext cx="902894" cy="855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EC5284A0-0F73-4F66-82B6-93BDA9ED52EA}"/>
              </a:ext>
            </a:extLst>
          </p:cNvPr>
          <p:cNvSpPr/>
          <p:nvPr/>
        </p:nvSpPr>
        <p:spPr bwMode="auto">
          <a:xfrm>
            <a:off x="1801538" y="51754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E4807A3-5835-472B-9195-CA67E2F20D70}"/>
              </a:ext>
            </a:extLst>
          </p:cNvPr>
          <p:cNvSpPr/>
          <p:nvPr/>
        </p:nvSpPr>
        <p:spPr bwMode="auto">
          <a:xfrm>
            <a:off x="1793977" y="53278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2DCE4E1-355A-461F-88EE-103048D7AB13}"/>
              </a:ext>
            </a:extLst>
          </p:cNvPr>
          <p:cNvSpPr/>
          <p:nvPr/>
        </p:nvSpPr>
        <p:spPr bwMode="auto">
          <a:xfrm>
            <a:off x="128719" y="5175453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EF3AC707-8477-4E40-B99C-76B52355A72A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1640885" y="5175453"/>
            <a:ext cx="160653" cy="867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68941EBF-CF7E-4D28-B6C9-09F784FA662C}"/>
              </a:ext>
            </a:extLst>
          </p:cNvPr>
          <p:cNvSpPr/>
          <p:nvPr/>
        </p:nvSpPr>
        <p:spPr bwMode="auto">
          <a:xfrm>
            <a:off x="123980" y="5445162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8A2BC00F-0106-417D-A5A1-BFECD0370B7B}"/>
              </a:ext>
            </a:extLst>
          </p:cNvPr>
          <p:cNvCxnSpPr>
            <a:cxnSpLocks/>
          </p:cNvCxnSpPr>
          <p:nvPr/>
        </p:nvCxnSpPr>
        <p:spPr>
          <a:xfrm>
            <a:off x="1619670" y="5445162"/>
            <a:ext cx="210347" cy="561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3677E6B7-948E-4062-AAEE-B8909073394D}"/>
              </a:ext>
            </a:extLst>
          </p:cNvPr>
          <p:cNvSpPr/>
          <p:nvPr/>
        </p:nvSpPr>
        <p:spPr bwMode="auto">
          <a:xfrm>
            <a:off x="827586" y="1647056"/>
            <a:ext cx="2105970" cy="7081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92B360A9-55EA-4E9F-8D64-C89E3D5B4C62}"/>
              </a:ext>
            </a:extLst>
          </p:cNvPr>
          <p:cNvCxnSpPr>
            <a:cxnSpLocks/>
            <a:stCxn id="69" idx="1"/>
          </p:cNvCxnSpPr>
          <p:nvPr/>
        </p:nvCxnSpPr>
        <p:spPr>
          <a:xfrm flipH="1">
            <a:off x="2919212" y="1396094"/>
            <a:ext cx="859728" cy="2425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35FF62CE-1C58-4E80-8BDA-A9B88D3A1D55}"/>
              </a:ext>
            </a:extLst>
          </p:cNvPr>
          <p:cNvSpPr/>
          <p:nvPr/>
        </p:nvSpPr>
        <p:spPr bwMode="auto">
          <a:xfrm>
            <a:off x="3778940" y="1264968"/>
            <a:ext cx="15851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E14D3F2D-D565-4315-815B-2D1BBA0F52C0}"/>
              </a:ext>
            </a:extLst>
          </p:cNvPr>
          <p:cNvSpPr/>
          <p:nvPr/>
        </p:nvSpPr>
        <p:spPr bwMode="auto">
          <a:xfrm>
            <a:off x="827583" y="2432819"/>
            <a:ext cx="2520271" cy="125410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21640223-B016-42AE-BF82-32601F257716}"/>
              </a:ext>
            </a:extLst>
          </p:cNvPr>
          <p:cNvCxnSpPr>
            <a:cxnSpLocks/>
            <a:stCxn id="72" idx="1"/>
          </p:cNvCxnSpPr>
          <p:nvPr/>
        </p:nvCxnSpPr>
        <p:spPr>
          <a:xfrm flipH="1" flipV="1">
            <a:off x="3347854" y="2721994"/>
            <a:ext cx="1542503" cy="144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0FF9756B-DA2D-4A2F-8BE5-3FA0E535F8D6}"/>
              </a:ext>
            </a:extLst>
          </p:cNvPr>
          <p:cNvSpPr/>
          <p:nvPr/>
        </p:nvSpPr>
        <p:spPr bwMode="auto">
          <a:xfrm>
            <a:off x="4890357" y="2605347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7ADB3C50-4768-4DA3-9F9B-4CA28B0EE42F}"/>
              </a:ext>
            </a:extLst>
          </p:cNvPr>
          <p:cNvSpPr/>
          <p:nvPr/>
        </p:nvSpPr>
        <p:spPr bwMode="auto">
          <a:xfrm>
            <a:off x="827584" y="3749104"/>
            <a:ext cx="2520270" cy="9943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D7AFB41B-E549-4650-9C0A-93F914F89982}"/>
              </a:ext>
            </a:extLst>
          </p:cNvPr>
          <p:cNvCxnSpPr>
            <a:cxnSpLocks/>
            <a:stCxn id="75" idx="1"/>
          </p:cNvCxnSpPr>
          <p:nvPr/>
        </p:nvCxnSpPr>
        <p:spPr>
          <a:xfrm flipH="1" flipV="1">
            <a:off x="3325462" y="3926007"/>
            <a:ext cx="1609680" cy="146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B7DA1090-037F-4DF8-B482-F7BF1E6E3998}"/>
              </a:ext>
            </a:extLst>
          </p:cNvPr>
          <p:cNvSpPr/>
          <p:nvPr/>
        </p:nvSpPr>
        <p:spPr bwMode="auto">
          <a:xfrm>
            <a:off x="4935142" y="3809485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C9402365-0EE6-4D07-BBB3-9973BCCF51D0}"/>
              </a:ext>
            </a:extLst>
          </p:cNvPr>
          <p:cNvSpPr/>
          <p:nvPr/>
        </p:nvSpPr>
        <p:spPr bwMode="auto">
          <a:xfrm>
            <a:off x="5508104" y="3447915"/>
            <a:ext cx="166633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7" name="연결선: 꺾임 76">
            <a:extLst>
              <a:ext uri="{FF2B5EF4-FFF2-40B4-BE49-F238E27FC236}">
                <a16:creationId xmlns:a16="http://schemas.microsoft.com/office/drawing/2014/main" id="{1F5D043F-DB5C-406A-85D3-B27F0B6D7DCF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2262066" y="3577707"/>
            <a:ext cx="3246041" cy="25602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438918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5" grpId="0" animBg="1"/>
      <p:bldP spid="27" grpId="0" animBg="1"/>
      <p:bldP spid="31" grpId="0" animBg="1"/>
      <p:bldP spid="33" grpId="0" animBg="1"/>
      <p:bldP spid="36" grpId="0" animBg="1"/>
      <p:bldP spid="62" grpId="0" animBg="1"/>
      <p:bldP spid="38" grpId="0" animBg="1"/>
      <p:bldP spid="46" grpId="0" animBg="1"/>
      <p:bldP spid="50" grpId="0" animBg="1"/>
      <p:bldP spid="52" grpId="0" animBg="1"/>
      <p:bldP spid="56" grpId="0" animBg="1"/>
      <p:bldP spid="57" grpId="0" animBg="1"/>
      <p:bldP spid="59" grpId="0" animBg="1"/>
      <p:bldP spid="61" grpId="0" animBg="1"/>
      <p:bldP spid="64" grpId="0" animBg="1"/>
      <p:bldP spid="69" grpId="0" animBg="1"/>
      <p:bldP spid="70" grpId="0" animBg="1"/>
      <p:bldP spid="72" grpId="0" animBg="1"/>
      <p:bldP spid="73" grpId="0" animBg="1"/>
      <p:bldP spid="75" grpId="0" animBg="1"/>
      <p:bldP spid="7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946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8064896" cy="2510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642942" y="128586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다중 상속의 형태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1863" y="1785926"/>
            <a:ext cx="7326351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14348" y="1259468"/>
            <a:ext cx="1121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13BEE89E-3BA3-4FC1-807C-77010AEE5B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681" y="1706573"/>
            <a:ext cx="6874688" cy="4746763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9A45595E-B5AF-9DAB-6C97-DD6B4E3C0C16}"/>
              </a:ext>
            </a:extLst>
          </p:cNvPr>
          <p:cNvSpPr/>
          <p:nvPr/>
        </p:nvSpPr>
        <p:spPr>
          <a:xfrm>
            <a:off x="810916" y="1340772"/>
            <a:ext cx="7577508" cy="51125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endParaRPr lang="en-US" altLang="ko-KR" sz="1100" b="1" i="0" u="none" strike="noStrike" baseline="0" dirty="0">
              <a:solidFill>
                <a:schemeClr val="tx1">
                  <a:lumMod val="50000"/>
                  <a:lumOff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Parent1{	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"Parent1 class\n"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Parent1 class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Parent2{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"Parent2 class\n"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Parent2 class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1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Parent1,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Parent2{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1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</a:p>
          <a:p>
            <a:pPr marR="0" algn="l" rtl="0"/>
            <a:endParaRPr lang="en-US" altLang="ko-KR" sz="11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MC.function1();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MC.function2();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MC.function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EE8375E-C17B-45CC-D8A3-CC0CC51B206B}"/>
              </a:ext>
            </a:extLst>
          </p:cNvPr>
          <p:cNvSpPr/>
          <p:nvPr/>
        </p:nvSpPr>
        <p:spPr bwMode="auto">
          <a:xfrm>
            <a:off x="1224199" y="1830745"/>
            <a:ext cx="683499" cy="25842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62C30AA8-6B57-194B-91A6-229E53FAE860}"/>
              </a:ext>
            </a:extLst>
          </p:cNvPr>
          <p:cNvSpPr/>
          <p:nvPr/>
        </p:nvSpPr>
        <p:spPr bwMode="auto">
          <a:xfrm>
            <a:off x="1840575" y="3500238"/>
            <a:ext cx="412520" cy="2549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78006DE6-3B94-CC3F-2F75-2737E1D9AED5}"/>
              </a:ext>
            </a:extLst>
          </p:cNvPr>
          <p:cNvSpPr/>
          <p:nvPr/>
        </p:nvSpPr>
        <p:spPr bwMode="auto">
          <a:xfrm>
            <a:off x="1241991" y="3507913"/>
            <a:ext cx="567574" cy="25496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601CCBF8-CBB0-49A6-DABA-34A68E5E99FE}"/>
              </a:ext>
            </a:extLst>
          </p:cNvPr>
          <p:cNvSpPr/>
          <p:nvPr/>
        </p:nvSpPr>
        <p:spPr bwMode="auto">
          <a:xfrm>
            <a:off x="1710631" y="2154557"/>
            <a:ext cx="3600636" cy="25751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524540E0-38DE-8DAA-1B2E-70B2AAA1BDBD}"/>
              </a:ext>
            </a:extLst>
          </p:cNvPr>
          <p:cNvSpPr/>
          <p:nvPr/>
        </p:nvSpPr>
        <p:spPr bwMode="auto">
          <a:xfrm>
            <a:off x="1723425" y="2987366"/>
            <a:ext cx="3600632" cy="26611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62ECD6C-766C-2545-F22C-2C7F5EBB4B81}"/>
              </a:ext>
            </a:extLst>
          </p:cNvPr>
          <p:cNvGrpSpPr/>
          <p:nvPr/>
        </p:nvGrpSpPr>
        <p:grpSpPr>
          <a:xfrm>
            <a:off x="2843808" y="2409715"/>
            <a:ext cx="795253" cy="1624976"/>
            <a:chOff x="2987824" y="3038073"/>
            <a:chExt cx="864096" cy="1759078"/>
          </a:xfrm>
        </p:grpSpPr>
        <p:cxnSp>
          <p:nvCxnSpPr>
            <p:cNvPr id="46" name="직선 연결선 45">
              <a:extLst>
                <a:ext uri="{FF2B5EF4-FFF2-40B4-BE49-F238E27FC236}">
                  <a16:creationId xmlns:a16="http://schemas.microsoft.com/office/drawing/2014/main" id="{04FC89BB-9373-D74B-6726-8E28C0181EAB}"/>
                </a:ext>
              </a:extLst>
            </p:cNvPr>
            <p:cNvCxnSpPr/>
            <p:nvPr/>
          </p:nvCxnSpPr>
          <p:spPr bwMode="auto">
            <a:xfrm>
              <a:off x="2987824" y="3038073"/>
              <a:ext cx="0" cy="52950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8" name="직선 연결선 47">
              <a:extLst>
                <a:ext uri="{FF2B5EF4-FFF2-40B4-BE49-F238E27FC236}">
                  <a16:creationId xmlns:a16="http://schemas.microsoft.com/office/drawing/2014/main" id="{FC88ECB7-026D-872E-DB0A-0E49B69FC5B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7824" y="3567581"/>
              <a:ext cx="86409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5" name="직선 화살표 연결선 54">
              <a:extLst>
                <a:ext uri="{FF2B5EF4-FFF2-40B4-BE49-F238E27FC236}">
                  <a16:creationId xmlns:a16="http://schemas.microsoft.com/office/drawing/2014/main" id="{D8F6ECA1-28CC-FCBF-CE57-D8CD3E4A835B}"/>
                </a:ext>
              </a:extLst>
            </p:cNvPr>
            <p:cNvCxnSpPr/>
            <p:nvPr/>
          </p:nvCxnSpPr>
          <p:spPr bwMode="auto">
            <a:xfrm>
              <a:off x="3851920" y="3567581"/>
              <a:ext cx="0" cy="122957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5063DFAF-4BE8-299B-650A-E9AC811E062B}"/>
              </a:ext>
            </a:extLst>
          </p:cNvPr>
          <p:cNvGrpSpPr/>
          <p:nvPr/>
        </p:nvGrpSpPr>
        <p:grpSpPr>
          <a:xfrm>
            <a:off x="4282985" y="3265366"/>
            <a:ext cx="432049" cy="760050"/>
            <a:chOff x="4283967" y="4519354"/>
            <a:chExt cx="432049" cy="1182580"/>
          </a:xfrm>
        </p:grpSpPr>
        <p:cxnSp>
          <p:nvCxnSpPr>
            <p:cNvPr id="58" name="직선 연결선 57">
              <a:extLst>
                <a:ext uri="{FF2B5EF4-FFF2-40B4-BE49-F238E27FC236}">
                  <a16:creationId xmlns:a16="http://schemas.microsoft.com/office/drawing/2014/main" id="{6A5F3ABD-AEE5-A0AB-F2F0-4898B84B01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89140" y="4519354"/>
              <a:ext cx="0" cy="30115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9" name="직선 연결선 58">
              <a:extLst>
                <a:ext uri="{FF2B5EF4-FFF2-40B4-BE49-F238E27FC236}">
                  <a16:creationId xmlns:a16="http://schemas.microsoft.com/office/drawing/2014/main" id="{6002E314-6ECE-00AC-AD2B-4C98CA12E79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83967" y="4820505"/>
              <a:ext cx="432049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0" name="직선 화살표 연결선 59">
              <a:extLst>
                <a:ext uri="{FF2B5EF4-FFF2-40B4-BE49-F238E27FC236}">
                  <a16:creationId xmlns:a16="http://schemas.microsoft.com/office/drawing/2014/main" id="{9462E135-23EB-3663-0E9C-2B0C82D6062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16016" y="4820504"/>
              <a:ext cx="0" cy="88143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F51BA2D0-EA98-4CFA-183F-A47F989E08CC}"/>
              </a:ext>
            </a:extLst>
          </p:cNvPr>
          <p:cNvSpPr/>
          <p:nvPr/>
        </p:nvSpPr>
        <p:spPr bwMode="auto">
          <a:xfrm>
            <a:off x="4053896" y="1772816"/>
            <a:ext cx="18142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1(Parent1)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4" name="직사각형 93">
            <a:extLst>
              <a:ext uri="{FF2B5EF4-FFF2-40B4-BE49-F238E27FC236}">
                <a16:creationId xmlns:a16="http://schemas.microsoft.com/office/drawing/2014/main" id="{AB2E6E78-EE58-4400-277B-CED8F61B1FCC}"/>
              </a:ext>
            </a:extLst>
          </p:cNvPr>
          <p:cNvSpPr/>
          <p:nvPr/>
        </p:nvSpPr>
        <p:spPr bwMode="auto">
          <a:xfrm>
            <a:off x="4053896" y="2648362"/>
            <a:ext cx="18142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2(Parent2)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A21909D4-F20A-3D45-077D-3B272CA0ADF8}"/>
              </a:ext>
            </a:extLst>
          </p:cNvPr>
          <p:cNvCxnSpPr>
            <a:cxnSpLocks/>
            <a:endCxn id="53" idx="3"/>
          </p:cNvCxnSpPr>
          <p:nvPr/>
        </p:nvCxnSpPr>
        <p:spPr bwMode="auto">
          <a:xfrm flipH="1" flipV="1">
            <a:off x="1904075" y="2795732"/>
            <a:ext cx="2139155" cy="143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5E2DC402-B357-1AB7-4123-3A3C7DCF288E}"/>
              </a:ext>
            </a:extLst>
          </p:cNvPr>
          <p:cNvCxnSpPr>
            <a:cxnSpLocks/>
          </p:cNvCxnSpPr>
          <p:nvPr/>
        </p:nvCxnSpPr>
        <p:spPr bwMode="auto">
          <a:xfrm flipH="1">
            <a:off x="1904075" y="1920418"/>
            <a:ext cx="214982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F03742EC-B549-45AB-8B7A-AFCA8B582099}"/>
              </a:ext>
            </a:extLst>
          </p:cNvPr>
          <p:cNvSpPr/>
          <p:nvPr/>
        </p:nvSpPr>
        <p:spPr bwMode="auto">
          <a:xfrm>
            <a:off x="5076055" y="4983538"/>
            <a:ext cx="264792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Parent1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7F95238B-D123-47DD-84E0-CBFFC82665F3}"/>
              </a:ext>
            </a:extLst>
          </p:cNvPr>
          <p:cNvCxnSpPr>
            <a:cxnSpLocks/>
            <a:stCxn id="44" idx="1"/>
          </p:cNvCxnSpPr>
          <p:nvPr/>
        </p:nvCxnSpPr>
        <p:spPr>
          <a:xfrm flipH="1" flipV="1">
            <a:off x="2870000" y="5475027"/>
            <a:ext cx="2206056" cy="1295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D5E2A74B-DF2C-455B-9D4A-DA81A50B0EA0}"/>
              </a:ext>
            </a:extLst>
          </p:cNvPr>
          <p:cNvSpPr/>
          <p:nvPr/>
        </p:nvSpPr>
        <p:spPr bwMode="auto">
          <a:xfrm>
            <a:off x="5076056" y="5356859"/>
            <a:ext cx="264792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Parent2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function2()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2E39DCAF-F9CF-455B-A980-6288341B4862}"/>
              </a:ext>
            </a:extLst>
          </p:cNvPr>
          <p:cNvSpPr/>
          <p:nvPr/>
        </p:nvSpPr>
        <p:spPr bwMode="auto">
          <a:xfrm>
            <a:off x="5076056" y="5791696"/>
            <a:ext cx="244827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DDB8A554-EF38-46CD-9F29-657C91F9F9E3}"/>
              </a:ext>
            </a:extLst>
          </p:cNvPr>
          <p:cNvSpPr/>
          <p:nvPr/>
        </p:nvSpPr>
        <p:spPr bwMode="auto">
          <a:xfrm>
            <a:off x="1776613" y="5221076"/>
            <a:ext cx="1106252" cy="1724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037A63CB-EF2A-4543-8573-BE1AD0648C05}"/>
              </a:ext>
            </a:extLst>
          </p:cNvPr>
          <p:cNvCxnSpPr>
            <a:cxnSpLocks/>
            <a:stCxn id="37" idx="1"/>
            <a:endCxn id="47" idx="3"/>
          </p:cNvCxnSpPr>
          <p:nvPr/>
        </p:nvCxnSpPr>
        <p:spPr bwMode="auto">
          <a:xfrm rot="10800000" flipV="1">
            <a:off x="2882865" y="5114663"/>
            <a:ext cx="2193190" cy="19264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194FF4CD-4609-40DA-B123-5FEA7F1B4DBF}"/>
              </a:ext>
            </a:extLst>
          </p:cNvPr>
          <p:cNvCxnSpPr>
            <a:cxnSpLocks/>
            <a:stCxn id="45" idx="1"/>
          </p:cNvCxnSpPr>
          <p:nvPr/>
        </p:nvCxnSpPr>
        <p:spPr bwMode="auto">
          <a:xfrm rot="10800000">
            <a:off x="2894516" y="5647052"/>
            <a:ext cx="2181540" cy="27577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181E48CD-F697-491D-9E1D-4D45CB27E823}"/>
              </a:ext>
            </a:extLst>
          </p:cNvPr>
          <p:cNvSpPr/>
          <p:nvPr/>
        </p:nvSpPr>
        <p:spPr bwMode="auto">
          <a:xfrm>
            <a:off x="1220576" y="2666520"/>
            <a:ext cx="683499" cy="25842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26B72F67-E115-47F3-9B53-E4B29069D8FF}"/>
              </a:ext>
            </a:extLst>
          </p:cNvPr>
          <p:cNvSpPr/>
          <p:nvPr/>
        </p:nvSpPr>
        <p:spPr bwMode="auto">
          <a:xfrm>
            <a:off x="2885536" y="3507084"/>
            <a:ext cx="483871" cy="2549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56" name="그룹 55">
            <a:extLst>
              <a:ext uri="{FF2B5EF4-FFF2-40B4-BE49-F238E27FC236}">
                <a16:creationId xmlns:a16="http://schemas.microsoft.com/office/drawing/2014/main" id="{AA7C649F-8846-4FBC-90FB-AC72EF1CA895}"/>
              </a:ext>
            </a:extLst>
          </p:cNvPr>
          <p:cNvGrpSpPr/>
          <p:nvPr/>
        </p:nvGrpSpPr>
        <p:grpSpPr>
          <a:xfrm>
            <a:off x="446739" y="1853062"/>
            <a:ext cx="1124181" cy="1654021"/>
            <a:chOff x="107504" y="2132857"/>
            <a:chExt cx="1452553" cy="2858745"/>
          </a:xfrm>
        </p:grpSpPr>
        <p:cxnSp>
          <p:nvCxnSpPr>
            <p:cNvPr id="57" name="직선 연결선 56">
              <a:extLst>
                <a:ext uri="{FF2B5EF4-FFF2-40B4-BE49-F238E27FC236}">
                  <a16:creationId xmlns:a16="http://schemas.microsoft.com/office/drawing/2014/main" id="{BB1A4750-BBF0-4F42-B210-635F1B38DF3B}"/>
                </a:ext>
              </a:extLst>
            </p:cNvPr>
            <p:cNvCxnSpPr/>
            <p:nvPr/>
          </p:nvCxnSpPr>
          <p:spPr bwMode="auto">
            <a:xfrm flipH="1">
              <a:off x="323528" y="2132857"/>
              <a:ext cx="7920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1" name="직선 연결선 60">
              <a:extLst>
                <a:ext uri="{FF2B5EF4-FFF2-40B4-BE49-F238E27FC236}">
                  <a16:creationId xmlns:a16="http://schemas.microsoft.com/office/drawing/2014/main" id="{9EFB3E39-6A88-4988-A28F-ACDADC837EE6}"/>
                </a:ext>
              </a:extLst>
            </p:cNvPr>
            <p:cNvCxnSpPr/>
            <p:nvPr/>
          </p:nvCxnSpPr>
          <p:spPr bwMode="auto">
            <a:xfrm>
              <a:off x="323528" y="2132857"/>
              <a:ext cx="0" cy="143472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2" name="직선 연결선 61">
              <a:extLst>
                <a:ext uri="{FF2B5EF4-FFF2-40B4-BE49-F238E27FC236}">
                  <a16:creationId xmlns:a16="http://schemas.microsoft.com/office/drawing/2014/main" id="{4A393931-92D5-4426-9223-38DDFBE7F913}"/>
                </a:ext>
              </a:extLst>
            </p:cNvPr>
            <p:cNvCxnSpPr/>
            <p:nvPr/>
          </p:nvCxnSpPr>
          <p:spPr bwMode="auto">
            <a:xfrm>
              <a:off x="323528" y="3567581"/>
              <a:ext cx="7920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3" name="직선 연결선 62">
              <a:extLst>
                <a:ext uri="{FF2B5EF4-FFF2-40B4-BE49-F238E27FC236}">
                  <a16:creationId xmlns:a16="http://schemas.microsoft.com/office/drawing/2014/main" id="{414299D9-314B-4FEC-A411-F7820A180609}"/>
                </a:ext>
              </a:extLst>
            </p:cNvPr>
            <p:cNvCxnSpPr/>
            <p:nvPr/>
          </p:nvCxnSpPr>
          <p:spPr bwMode="auto">
            <a:xfrm flipH="1">
              <a:off x="107504" y="2852936"/>
              <a:ext cx="21602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4" name="직선 연결선 63">
              <a:extLst>
                <a:ext uri="{FF2B5EF4-FFF2-40B4-BE49-F238E27FC236}">
                  <a16:creationId xmlns:a16="http://schemas.microsoft.com/office/drawing/2014/main" id="{4C7D3176-9162-411A-8764-4E90E3BAF7C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504" y="2852936"/>
              <a:ext cx="0" cy="190827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712FC891-ADB5-4CFA-8B29-9C289747DE1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504" y="4761209"/>
              <a:ext cx="145125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6" name="직선 화살표 연결선 65">
              <a:extLst>
                <a:ext uri="{FF2B5EF4-FFF2-40B4-BE49-F238E27FC236}">
                  <a16:creationId xmlns:a16="http://schemas.microsoft.com/office/drawing/2014/main" id="{866F03C4-0240-474D-9F8E-46E2FED4F4A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58762" y="4765952"/>
              <a:ext cx="1295" cy="22565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A47B815B-5DC1-40D9-96D5-78D322BBE549}"/>
              </a:ext>
            </a:extLst>
          </p:cNvPr>
          <p:cNvSpPr/>
          <p:nvPr/>
        </p:nvSpPr>
        <p:spPr bwMode="auto">
          <a:xfrm>
            <a:off x="1780164" y="5373476"/>
            <a:ext cx="1106252" cy="1724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13326F48-31A0-4EA1-A9AD-73CAED2413A0}"/>
              </a:ext>
            </a:extLst>
          </p:cNvPr>
          <p:cNvSpPr/>
          <p:nvPr/>
        </p:nvSpPr>
        <p:spPr bwMode="auto">
          <a:xfrm>
            <a:off x="1780164" y="5560799"/>
            <a:ext cx="1106252" cy="1724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061349AC-DE9D-4D16-B939-5D7B5EC21A5B}"/>
              </a:ext>
            </a:extLst>
          </p:cNvPr>
          <p:cNvSpPr/>
          <p:nvPr/>
        </p:nvSpPr>
        <p:spPr bwMode="auto">
          <a:xfrm>
            <a:off x="5062388" y="4577880"/>
            <a:ext cx="25941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15985BEB-B483-4F06-B809-9AA9C92CCAEB}"/>
              </a:ext>
            </a:extLst>
          </p:cNvPr>
          <p:cNvSpPr/>
          <p:nvPr/>
        </p:nvSpPr>
        <p:spPr bwMode="auto">
          <a:xfrm>
            <a:off x="1784193" y="4869816"/>
            <a:ext cx="987607" cy="2237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8" name="연결선: 꺾임 77">
            <a:extLst>
              <a:ext uri="{FF2B5EF4-FFF2-40B4-BE49-F238E27FC236}">
                <a16:creationId xmlns:a16="http://schemas.microsoft.com/office/drawing/2014/main" id="{BD38DB1F-6EC0-47B2-8369-3C715066DE3F}"/>
              </a:ext>
            </a:extLst>
          </p:cNvPr>
          <p:cNvCxnSpPr>
            <a:cxnSpLocks/>
            <a:stCxn id="76" idx="1"/>
          </p:cNvCxnSpPr>
          <p:nvPr/>
        </p:nvCxnSpPr>
        <p:spPr bwMode="auto">
          <a:xfrm rot="10800000" flipV="1">
            <a:off x="2771800" y="4709005"/>
            <a:ext cx="2290588" cy="27453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3FAA568A-D63D-42B5-BA95-8C270F67EA1C}"/>
              </a:ext>
            </a:extLst>
          </p:cNvPr>
          <p:cNvSpPr/>
          <p:nvPr/>
        </p:nvSpPr>
        <p:spPr bwMode="auto">
          <a:xfrm>
            <a:off x="5512047" y="3554253"/>
            <a:ext cx="166633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5" name="연결선: 꺾임 84">
            <a:extLst>
              <a:ext uri="{FF2B5EF4-FFF2-40B4-BE49-F238E27FC236}">
                <a16:creationId xmlns:a16="http://schemas.microsoft.com/office/drawing/2014/main" id="{9FAB74E7-3001-4A83-A46D-BB1D87B9558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69408" y="3725641"/>
            <a:ext cx="2145055" cy="7284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7" name="연결선: 꺾임 86">
            <a:extLst>
              <a:ext uri="{FF2B5EF4-FFF2-40B4-BE49-F238E27FC236}">
                <a16:creationId xmlns:a16="http://schemas.microsoft.com/office/drawing/2014/main" id="{EC803550-F878-4E54-B65B-83A053706BBE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252109" y="3572903"/>
            <a:ext cx="3262353" cy="835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934C0E8B-2383-4ECD-8568-A2384855198C}"/>
              </a:ext>
            </a:extLst>
          </p:cNvPr>
          <p:cNvSpPr/>
          <p:nvPr/>
        </p:nvSpPr>
        <p:spPr bwMode="auto">
          <a:xfrm>
            <a:off x="5374047" y="3870568"/>
            <a:ext cx="2594123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Parent1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멤버 함수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function()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Parent2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멤버 함수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function2()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 상속됨</a:t>
            </a:r>
          </a:p>
        </p:txBody>
      </p:sp>
      <p:cxnSp>
        <p:nvCxnSpPr>
          <p:cNvPr id="98" name="직선 화살표 연결선 97">
            <a:extLst>
              <a:ext uri="{FF2B5EF4-FFF2-40B4-BE49-F238E27FC236}">
                <a16:creationId xmlns:a16="http://schemas.microsoft.com/office/drawing/2014/main" id="{B94AADEF-C0EE-43CD-884F-2844E883983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639061" y="4019372"/>
            <a:ext cx="1724323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11" name="직사각형 110">
            <a:extLst>
              <a:ext uri="{FF2B5EF4-FFF2-40B4-BE49-F238E27FC236}">
                <a16:creationId xmlns:a16="http://schemas.microsoft.com/office/drawing/2014/main" id="{7E3FD316-67FA-48EB-9E41-B8F9AF225DBC}"/>
              </a:ext>
            </a:extLst>
          </p:cNvPr>
          <p:cNvSpPr/>
          <p:nvPr/>
        </p:nvSpPr>
        <p:spPr bwMode="auto">
          <a:xfrm>
            <a:off x="164345" y="4054233"/>
            <a:ext cx="154628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12" name="직선 화살표 연결선 111">
            <a:extLst>
              <a:ext uri="{FF2B5EF4-FFF2-40B4-BE49-F238E27FC236}">
                <a16:creationId xmlns:a16="http://schemas.microsoft.com/office/drawing/2014/main" id="{11DED842-0E3E-4E52-B46E-79F98878CEC4}"/>
              </a:ext>
            </a:extLst>
          </p:cNvPr>
          <p:cNvCxnSpPr>
            <a:cxnSpLocks/>
            <a:stCxn id="111" idx="0"/>
            <a:endCxn id="32" idx="2"/>
          </p:cNvCxnSpPr>
          <p:nvPr/>
        </p:nvCxnSpPr>
        <p:spPr bwMode="auto">
          <a:xfrm flipV="1">
            <a:off x="937488" y="3762879"/>
            <a:ext cx="588290" cy="2913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32" grpId="0" animBg="1"/>
      <p:bldP spid="34" grpId="0" animBg="1"/>
      <p:bldP spid="35" grpId="0" animBg="1"/>
      <p:bldP spid="90" grpId="0" animBg="1"/>
      <p:bldP spid="94" grpId="0" animBg="1"/>
      <p:bldP spid="37" grpId="0" animBg="1"/>
      <p:bldP spid="44" grpId="0" animBg="1"/>
      <p:bldP spid="45" grpId="0" animBg="1"/>
      <p:bldP spid="47" grpId="0" animBg="1"/>
      <p:bldP spid="53" grpId="0" animBg="1"/>
      <p:bldP spid="54" grpId="0" animBg="1"/>
      <p:bldP spid="67" grpId="0" animBg="1"/>
      <p:bldP spid="68" grpId="0" animBg="1"/>
      <p:bldP spid="76" grpId="0" animBg="1"/>
      <p:bldP spid="77" grpId="0" animBg="1"/>
      <p:bldP spid="84" grpId="0" animBg="1"/>
      <p:bldP spid="97" grpId="0" animBg="1"/>
      <p:bldP spid="111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2028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파생 클래스를 선언하는 방법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3573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클래스를 선언하는 방법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776864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(class)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229600" cy="4525962"/>
          </a:xfrm>
        </p:spPr>
        <p:txBody>
          <a:bodyPr/>
          <a:lstStyle/>
          <a:p>
            <a:pPr marL="271463" indent="-90488" eaLnBrk="1" hangingPunct="1">
              <a:buClr>
                <a:srgbClr val="2F2385"/>
              </a:buClr>
              <a:buSzPct val="85000"/>
              <a:buFont typeface="맑은 고딕" panose="020B0503020000020004" pitchFamily="50" charset="-127"/>
              <a:buChar char="■"/>
              <a:tabLst>
                <a:tab pos="1371600" algn="l"/>
              </a:tabLst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클래스의 접근 제어 지정자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71538" y="1428737"/>
            <a:ext cx="7920038" cy="2152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접근 제어 지정자로 정의된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멤버는 클래스 내부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외부에서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참조가 가능함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접근 제어 지정자로 정의된 멤버는 클래스 외부에서 참조할 수 가 없으며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내의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멤버 함수 만이 참조 할 수가 있음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접근 제어 지정자로 정의된 멤버는 클래스 외부에서 참조할 수 가 없으며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클래스 내의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멤버 함수와 클래스를 상속받은 파생 클래스의 멤버 함수가 참조 할 수가 있음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접근 제어 지정자가 생략되면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디폴트로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접근 제어 지정자로 지정됨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41" name="개체 40">
            <a:extLst>
              <a:ext uri="{FF2B5EF4-FFF2-40B4-BE49-F238E27FC236}">
                <a16:creationId xmlns:a16="http://schemas.microsoft.com/office/drawing/2014/main" id="{AAFAC611-487B-4F09-96D3-8651C839D931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661146" y="3576720"/>
          <a:ext cx="6740822" cy="29269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Visio" r:id="rId3" imgW="4543253" imgH="1990657" progId="Visio.Drawing.15">
                  <p:embed/>
                </p:oleObj>
              </mc:Choice>
              <mc:Fallback>
                <p:oleObj name="Visio" r:id="rId3" imgW="4543253" imgH="1990657" progId="Visio.Drawing.15">
                  <p:embed/>
                  <p:pic>
                    <p:nvPicPr>
                      <p:cNvPr id="41" name="개체 40">
                        <a:extLst>
                          <a:ext uri="{FF2B5EF4-FFF2-40B4-BE49-F238E27FC236}">
                            <a16:creationId xmlns:a16="http://schemas.microsoft.com/office/drawing/2014/main" id="{AAFAC611-487B-4F09-96D3-8651C839D93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61146" y="3576720"/>
                        <a:ext cx="6740822" cy="29269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50" y="1703147"/>
            <a:ext cx="7920038" cy="1077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 파생 클래스의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67902D37-7A94-46CB-ADF6-7A078D539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564904"/>
            <a:ext cx="7416824" cy="4149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DEF04524-5D0D-4F35-967B-077BBF765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177" y="1320902"/>
            <a:ext cx="8229600" cy="382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v"/>
              <a:defRPr kumimoji="1"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0" indent="-439738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kumimoji="1"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93813" indent="-403225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1163" indent="-385763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70100" indent="-38735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73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45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417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989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ko-KR" sz="18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20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en-US" altLang="ko-KR" sz="20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20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  <a:defRPr/>
            </a:pPr>
            <a:endParaRPr lang="en-US" altLang="ko-KR" sz="18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83568" y="1443862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 : public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상속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8C102B95-BB00-43B0-9FA5-DA4C01251D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076117"/>
            <a:ext cx="7200799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F0AE11C6-57A6-4A74-5BB4-A6E760DA9350}"/>
              </a:ext>
            </a:extLst>
          </p:cNvPr>
          <p:cNvSpPr/>
          <p:nvPr/>
        </p:nvSpPr>
        <p:spPr>
          <a:xfrm>
            <a:off x="767426" y="1196752"/>
            <a:ext cx="7620998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x,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y;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ko-KR" altLang="en-US" sz="14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4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4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MC.z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100;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MC.function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&lt;&lt;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C3CBE29C-8AB9-35D6-B4E4-A0C60C53096B}"/>
              </a:ext>
            </a:extLst>
          </p:cNvPr>
          <p:cNvSpPr/>
          <p:nvPr/>
        </p:nvSpPr>
        <p:spPr bwMode="auto">
          <a:xfrm>
            <a:off x="3712402" y="1606085"/>
            <a:ext cx="10756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092C8C8A-D3F2-B797-3B2E-A94574AE74F4}"/>
              </a:ext>
            </a:extLst>
          </p:cNvPr>
          <p:cNvCxnSpPr>
            <a:cxnSpLocks/>
            <a:stCxn id="29" idx="1"/>
            <a:endCxn id="30" idx="3"/>
          </p:cNvCxnSpPr>
          <p:nvPr/>
        </p:nvCxnSpPr>
        <p:spPr>
          <a:xfrm flipH="1">
            <a:off x="2406329" y="2191974"/>
            <a:ext cx="1768393" cy="21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1A8E6702-C735-148B-8C0F-D900882FE93F}"/>
              </a:ext>
            </a:extLst>
          </p:cNvPr>
          <p:cNvSpPr/>
          <p:nvPr/>
        </p:nvSpPr>
        <p:spPr bwMode="auto">
          <a:xfrm>
            <a:off x="4174722" y="2060848"/>
            <a:ext cx="313358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976DB4B3-D77D-C565-C0AB-441F8751EB35}"/>
              </a:ext>
            </a:extLst>
          </p:cNvPr>
          <p:cNvSpPr/>
          <p:nvPr/>
        </p:nvSpPr>
        <p:spPr bwMode="auto">
          <a:xfrm>
            <a:off x="4174722" y="2485081"/>
            <a:ext cx="2629526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상속됨</a:t>
            </a: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AF6A9A6A-39B4-B20D-20A0-2DEB468B2ED1}"/>
              </a:ext>
            </a:extLst>
          </p:cNvPr>
          <p:cNvCxnSpPr>
            <a:cxnSpLocks/>
            <a:stCxn id="39" idx="1"/>
          </p:cNvCxnSpPr>
          <p:nvPr/>
        </p:nvCxnSpPr>
        <p:spPr>
          <a:xfrm flipH="1">
            <a:off x="2584045" y="3364935"/>
            <a:ext cx="2370668" cy="55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387EEFC1-CAA4-F08A-2565-945655768822}"/>
              </a:ext>
            </a:extLst>
          </p:cNvPr>
          <p:cNvSpPr/>
          <p:nvPr/>
        </p:nvSpPr>
        <p:spPr bwMode="auto">
          <a:xfrm>
            <a:off x="4954713" y="3233809"/>
            <a:ext cx="163351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AE07E713-5493-5D08-79E7-5C249EDD8F6F}"/>
              </a:ext>
            </a:extLst>
          </p:cNvPr>
          <p:cNvSpPr/>
          <p:nvPr/>
        </p:nvSpPr>
        <p:spPr bwMode="auto">
          <a:xfrm>
            <a:off x="5250163" y="3624637"/>
            <a:ext cx="97802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5513EE4B-0532-67CD-4D5E-34A8D4EEDAA7}"/>
              </a:ext>
            </a:extLst>
          </p:cNvPr>
          <p:cNvSpPr/>
          <p:nvPr/>
        </p:nvSpPr>
        <p:spPr bwMode="auto">
          <a:xfrm>
            <a:off x="4520217" y="4439668"/>
            <a:ext cx="262952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084632C6-20EF-E329-2898-D0FE0F31A8BA}"/>
              </a:ext>
            </a:extLst>
          </p:cNvPr>
          <p:cNvSpPr/>
          <p:nvPr/>
        </p:nvSpPr>
        <p:spPr bwMode="auto">
          <a:xfrm>
            <a:off x="4520217" y="5635988"/>
            <a:ext cx="358017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파생 클래스의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상속되었기 때문에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로 접근이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가능함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4399B3D7-2F87-983F-7137-1C914BEE487B}"/>
              </a:ext>
            </a:extLst>
          </p:cNvPr>
          <p:cNvSpPr/>
          <p:nvPr/>
        </p:nvSpPr>
        <p:spPr bwMode="auto">
          <a:xfrm>
            <a:off x="827016" y="1816311"/>
            <a:ext cx="1757030" cy="11562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5989E193-D679-75A1-3D8B-28834ACADCC1}"/>
              </a:ext>
            </a:extLst>
          </p:cNvPr>
          <p:cNvSpPr/>
          <p:nvPr/>
        </p:nvSpPr>
        <p:spPr bwMode="auto">
          <a:xfrm>
            <a:off x="1763688" y="2090592"/>
            <a:ext cx="642641" cy="2071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AF2A1A54-5A37-281C-3AD5-5E27C8BFCC61}"/>
              </a:ext>
            </a:extLst>
          </p:cNvPr>
          <p:cNvSpPr/>
          <p:nvPr/>
        </p:nvSpPr>
        <p:spPr bwMode="auto">
          <a:xfrm>
            <a:off x="1763688" y="2500679"/>
            <a:ext cx="509987" cy="20716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0022635C-379B-BBB1-11CA-CF043C04957D}"/>
              </a:ext>
            </a:extLst>
          </p:cNvPr>
          <p:cNvSpPr/>
          <p:nvPr/>
        </p:nvSpPr>
        <p:spPr bwMode="auto">
          <a:xfrm>
            <a:off x="827016" y="3052118"/>
            <a:ext cx="3693201" cy="11811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9427C3FF-AE0F-84E8-E96B-51BA900A93A8}"/>
              </a:ext>
            </a:extLst>
          </p:cNvPr>
          <p:cNvSpPr/>
          <p:nvPr/>
        </p:nvSpPr>
        <p:spPr bwMode="auto">
          <a:xfrm>
            <a:off x="2030789" y="3139668"/>
            <a:ext cx="553257" cy="25557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DDEFC0C7-1087-605D-A4DA-0A1A946AA941}"/>
              </a:ext>
            </a:extLst>
          </p:cNvPr>
          <p:cNvSpPr/>
          <p:nvPr/>
        </p:nvSpPr>
        <p:spPr bwMode="auto">
          <a:xfrm>
            <a:off x="1771466" y="4822010"/>
            <a:ext cx="1179120" cy="2728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C1D437AE-F78C-89D2-865B-1821FBD1F9C6}"/>
              </a:ext>
            </a:extLst>
          </p:cNvPr>
          <p:cNvSpPr/>
          <p:nvPr/>
        </p:nvSpPr>
        <p:spPr bwMode="auto">
          <a:xfrm>
            <a:off x="1771465" y="5257593"/>
            <a:ext cx="1152776" cy="2418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0" name="연결선: 꺾임 19">
            <a:extLst>
              <a:ext uri="{FF2B5EF4-FFF2-40B4-BE49-F238E27FC236}">
                <a16:creationId xmlns:a16="http://schemas.microsoft.com/office/drawing/2014/main" id="{9A30D6FD-490F-5752-9B49-E0193CF274DD}"/>
              </a:ext>
            </a:extLst>
          </p:cNvPr>
          <p:cNvCxnSpPr>
            <a:cxnSpLocks/>
            <a:stCxn id="31" idx="2"/>
          </p:cNvCxnSpPr>
          <p:nvPr/>
        </p:nvCxnSpPr>
        <p:spPr bwMode="auto">
          <a:xfrm rot="5400000">
            <a:off x="1351751" y="2975762"/>
            <a:ext cx="934852" cy="3990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" name="연결선: 꺾임 4">
            <a:extLst>
              <a:ext uri="{FF2B5EF4-FFF2-40B4-BE49-F238E27FC236}">
                <a16:creationId xmlns:a16="http://schemas.microsoft.com/office/drawing/2014/main" id="{2486054C-BA1F-A5AA-8EF2-F8976057C5CE}"/>
              </a:ext>
            </a:extLst>
          </p:cNvPr>
          <p:cNvCxnSpPr>
            <a:cxnSpLocks/>
            <a:stCxn id="25" idx="1"/>
          </p:cNvCxnSpPr>
          <p:nvPr/>
        </p:nvCxnSpPr>
        <p:spPr bwMode="auto">
          <a:xfrm rot="10800000" flipV="1">
            <a:off x="2584046" y="1737210"/>
            <a:ext cx="1128356" cy="177287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10C6059F-3B3D-86A3-5F86-FE6335338B80}"/>
              </a:ext>
            </a:extLst>
          </p:cNvPr>
          <p:cNvCxnSpPr>
            <a:cxnSpLocks/>
            <a:stCxn id="35" idx="1"/>
          </p:cNvCxnSpPr>
          <p:nvPr/>
        </p:nvCxnSpPr>
        <p:spPr bwMode="auto">
          <a:xfrm rot="10800000">
            <a:off x="2273676" y="2590770"/>
            <a:ext cx="1901046" cy="11007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DB235B2B-26F4-7CF8-6A78-60FED205C43F}"/>
              </a:ext>
            </a:extLst>
          </p:cNvPr>
          <p:cNvCxnSpPr>
            <a:cxnSpLocks/>
            <a:stCxn id="43" idx="1"/>
            <a:endCxn id="34" idx="3"/>
          </p:cNvCxnSpPr>
          <p:nvPr/>
        </p:nvCxnSpPr>
        <p:spPr bwMode="auto">
          <a:xfrm rot="10800000">
            <a:off x="4520217" y="3642691"/>
            <a:ext cx="729946" cy="113072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699233DA-07E1-6693-FD5C-C95C9429A15C}"/>
              </a:ext>
            </a:extLst>
          </p:cNvPr>
          <p:cNvCxnSpPr>
            <a:cxnSpLocks/>
            <a:stCxn id="47" idx="1"/>
            <a:endCxn id="42" idx="3"/>
          </p:cNvCxnSpPr>
          <p:nvPr/>
        </p:nvCxnSpPr>
        <p:spPr bwMode="auto">
          <a:xfrm rot="10800000" flipV="1">
            <a:off x="2950587" y="4570793"/>
            <a:ext cx="1569631" cy="38763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83DEA6E2-2E32-74C7-D389-B300FA7CA290}"/>
              </a:ext>
            </a:extLst>
          </p:cNvPr>
          <p:cNvCxnSpPr>
            <a:cxnSpLocks/>
            <a:stCxn id="51" idx="1"/>
            <a:endCxn id="44" idx="3"/>
          </p:cNvCxnSpPr>
          <p:nvPr/>
        </p:nvCxnSpPr>
        <p:spPr bwMode="auto">
          <a:xfrm rot="10800000">
            <a:off x="2924241" y="5378508"/>
            <a:ext cx="1595976" cy="55788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9" grpId="0" animBg="1"/>
      <p:bldP spid="35" grpId="0" animBg="1"/>
      <p:bldP spid="39" grpId="0" animBg="1"/>
      <p:bldP spid="43" grpId="0" animBg="1"/>
      <p:bldP spid="47" grpId="0" animBg="1"/>
      <p:bldP spid="51" grpId="0" animBg="1"/>
      <p:bldP spid="2" grpId="0" animBg="1"/>
      <p:bldP spid="30" grpId="0" animBg="1"/>
      <p:bldP spid="31" grpId="0" animBg="1"/>
      <p:bldP spid="34" grpId="0" animBg="1"/>
      <p:bldP spid="40" grpId="0" animBg="1"/>
      <p:bldP spid="42" grpId="0" animBg="1"/>
      <p:bldP spid="44" grpId="0" animBg="1"/>
    </p:bldLst>
  </p:timing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색종이 상자 1">
        <a:dk1>
          <a:srgbClr val="000000"/>
        </a:dk1>
        <a:lt1>
          <a:srgbClr val="FFFFFF"/>
        </a:lt1>
        <a:dk2>
          <a:srgbClr val="CC6600"/>
        </a:dk2>
        <a:lt2>
          <a:srgbClr val="F5B363"/>
        </a:lt2>
        <a:accent1>
          <a:srgbClr val="EB933B"/>
        </a:accent1>
        <a:accent2>
          <a:srgbClr val="F3C917"/>
        </a:accent2>
        <a:accent3>
          <a:srgbClr val="FFFFFF"/>
        </a:accent3>
        <a:accent4>
          <a:srgbClr val="000000"/>
        </a:accent4>
        <a:accent5>
          <a:srgbClr val="F3C8AF"/>
        </a:accent5>
        <a:accent6>
          <a:srgbClr val="DCB614"/>
        </a:accent6>
        <a:hlink>
          <a:srgbClr val="BB9321"/>
        </a:hlink>
        <a:folHlink>
          <a:srgbClr val="F1E7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2">
        <a:dk1>
          <a:srgbClr val="000000"/>
        </a:dk1>
        <a:lt1>
          <a:srgbClr val="FFFFFF"/>
        </a:lt1>
        <a:dk2>
          <a:srgbClr val="7EA93F"/>
        </a:dk2>
        <a:lt2>
          <a:srgbClr val="C1D078"/>
        </a:lt2>
        <a:accent1>
          <a:srgbClr val="A3BC5E"/>
        </a:accent1>
        <a:accent2>
          <a:srgbClr val="DEA866"/>
        </a:accent2>
        <a:accent3>
          <a:srgbClr val="FFFFFF"/>
        </a:accent3>
        <a:accent4>
          <a:srgbClr val="000000"/>
        </a:accent4>
        <a:accent5>
          <a:srgbClr val="CEDAB6"/>
        </a:accent5>
        <a:accent6>
          <a:srgbClr val="C9985C"/>
        </a:accent6>
        <a:hlink>
          <a:srgbClr val="B65A22"/>
        </a:hlink>
        <a:folHlink>
          <a:srgbClr val="EACB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3">
        <a:dk1>
          <a:srgbClr val="000000"/>
        </a:dk1>
        <a:lt1>
          <a:srgbClr val="FFFFFF"/>
        </a:lt1>
        <a:dk2>
          <a:srgbClr val="D56755"/>
        </a:dk2>
        <a:lt2>
          <a:srgbClr val="F6C6C6"/>
        </a:lt2>
        <a:accent1>
          <a:srgbClr val="EC9780"/>
        </a:accent1>
        <a:accent2>
          <a:srgbClr val="ECA958"/>
        </a:accent2>
        <a:accent3>
          <a:srgbClr val="FFFFFF"/>
        </a:accent3>
        <a:accent4>
          <a:srgbClr val="000000"/>
        </a:accent4>
        <a:accent5>
          <a:srgbClr val="F4C9C0"/>
        </a:accent5>
        <a:accent6>
          <a:srgbClr val="D6994F"/>
        </a:accent6>
        <a:hlink>
          <a:srgbClr val="D97131"/>
        </a:hlink>
        <a:folHlink>
          <a:srgbClr val="F7CD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4">
        <a:dk1>
          <a:srgbClr val="000000"/>
        </a:dk1>
        <a:lt1>
          <a:srgbClr val="FFFFFF"/>
        </a:lt1>
        <a:dk2>
          <a:srgbClr val="990000"/>
        </a:dk2>
        <a:lt2>
          <a:srgbClr val="FDBDBB"/>
        </a:lt2>
        <a:accent1>
          <a:srgbClr val="DC4E4E"/>
        </a:accent1>
        <a:accent2>
          <a:srgbClr val="5984EF"/>
        </a:accent2>
        <a:accent3>
          <a:srgbClr val="FFFFFF"/>
        </a:accent3>
        <a:accent4>
          <a:srgbClr val="000000"/>
        </a:accent4>
        <a:accent5>
          <a:srgbClr val="EBB2B2"/>
        </a:accent5>
        <a:accent6>
          <a:srgbClr val="5077D9"/>
        </a:accent6>
        <a:hlink>
          <a:srgbClr val="1E44AE"/>
        </a:hlink>
        <a:folHlink>
          <a:srgbClr val="BDD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5">
        <a:dk1>
          <a:srgbClr val="000000"/>
        </a:dk1>
        <a:lt1>
          <a:srgbClr val="FFFFFF"/>
        </a:lt1>
        <a:dk2>
          <a:srgbClr val="1475A6"/>
        </a:dk2>
        <a:lt2>
          <a:srgbClr val="B9D4F7"/>
        </a:lt2>
        <a:accent1>
          <a:srgbClr val="69B0D7"/>
        </a:accent1>
        <a:accent2>
          <a:srgbClr val="51C5BF"/>
        </a:accent2>
        <a:accent3>
          <a:srgbClr val="FFFFFF"/>
        </a:accent3>
        <a:accent4>
          <a:srgbClr val="000000"/>
        </a:accent4>
        <a:accent5>
          <a:srgbClr val="B9D4E8"/>
        </a:accent5>
        <a:accent6>
          <a:srgbClr val="49B2AD"/>
        </a:accent6>
        <a:hlink>
          <a:srgbClr val="2F8C93"/>
        </a:hlink>
        <a:folHlink>
          <a:srgbClr val="9BE7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6">
        <a:dk1>
          <a:srgbClr val="000000"/>
        </a:dk1>
        <a:lt1>
          <a:srgbClr val="FFFFFF"/>
        </a:lt1>
        <a:dk2>
          <a:srgbClr val="A60000"/>
        </a:dk2>
        <a:lt2>
          <a:srgbClr val="FDC4C3"/>
        </a:lt2>
        <a:accent1>
          <a:srgbClr val="DB664F"/>
        </a:accent1>
        <a:accent2>
          <a:srgbClr val="76BAD2"/>
        </a:accent2>
        <a:accent3>
          <a:srgbClr val="FFFFFF"/>
        </a:accent3>
        <a:accent4>
          <a:srgbClr val="000000"/>
        </a:accent4>
        <a:accent5>
          <a:srgbClr val="EAB8B2"/>
        </a:accent5>
        <a:accent6>
          <a:srgbClr val="6AA8BE"/>
        </a:accent6>
        <a:hlink>
          <a:srgbClr val="30789C"/>
        </a:hlink>
        <a:folHlink>
          <a:srgbClr val="BCDA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7">
        <a:dk1>
          <a:srgbClr val="000000"/>
        </a:dk1>
        <a:lt1>
          <a:srgbClr val="FFFFFF"/>
        </a:lt1>
        <a:dk2>
          <a:srgbClr val="B57901"/>
        </a:dk2>
        <a:lt2>
          <a:srgbClr val="FFE149"/>
        </a:lt2>
        <a:accent1>
          <a:srgbClr val="F3BF01"/>
        </a:accent1>
        <a:accent2>
          <a:srgbClr val="F37C0F"/>
        </a:accent2>
        <a:accent3>
          <a:srgbClr val="FFFFFF"/>
        </a:accent3>
        <a:accent4>
          <a:srgbClr val="000000"/>
        </a:accent4>
        <a:accent5>
          <a:srgbClr val="F8DCAA"/>
        </a:accent5>
        <a:accent6>
          <a:srgbClr val="DC700C"/>
        </a:accent6>
        <a:hlink>
          <a:srgbClr val="C35219"/>
        </a:hlink>
        <a:folHlink>
          <a:srgbClr val="EEC1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8">
        <a:dk1>
          <a:srgbClr val="000000"/>
        </a:dk1>
        <a:lt1>
          <a:srgbClr val="FFFFFF"/>
        </a:lt1>
        <a:dk2>
          <a:srgbClr val="777777"/>
        </a:dk2>
        <a:lt2>
          <a:srgbClr val="DDDDDD"/>
        </a:lt2>
        <a:accent1>
          <a:srgbClr val="B2B2B2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878787"/>
        </a:accent6>
        <a:hlink>
          <a:srgbClr val="777777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17857</TotalTime>
  <Words>3489</Words>
  <Application>Microsoft Office PowerPoint</Application>
  <PresentationFormat>화면 슬라이드 쇼(4:3)</PresentationFormat>
  <Paragraphs>680</Paragraphs>
  <Slides>48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48</vt:i4>
      </vt:variant>
    </vt:vector>
  </HeadingPairs>
  <TitlesOfParts>
    <vt:vector size="54" baseType="lpstr">
      <vt:lpstr>굴림</vt:lpstr>
      <vt:lpstr>맑은 고딕</vt:lpstr>
      <vt:lpstr>Arial</vt:lpstr>
      <vt:lpstr>Wingdings</vt:lpstr>
      <vt:lpstr>색종이 상자</vt:lpstr>
      <vt:lpstr>Visio</vt:lpstr>
      <vt:lpstr>[8주차 C++ 언어프로그래밍]상속, 다중상속</vt:lpstr>
      <vt:lpstr>상속(inheritance) 이란?</vt:lpstr>
      <vt:lpstr>상속(inheritance) 이란?</vt:lpstr>
      <vt:lpstr>상속(inheritance) 이란?</vt:lpstr>
      <vt:lpstr> 파생 클래스를 선언하는 방법</vt:lpstr>
      <vt:lpstr>클래스(class)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상속시의 생성자와 소멸자 </vt:lpstr>
      <vt:lpstr>상속시의 생성자와 소멸자 </vt:lpstr>
      <vt:lpstr>상속시의 생성자와 소멸자 </vt:lpstr>
      <vt:lpstr>상속시의 생성자와 소멸자 </vt:lpstr>
      <vt:lpstr>상속시의 생성자와 소멸자 </vt:lpstr>
      <vt:lpstr>상속시의 생성자와 소멸자 </vt:lpstr>
      <vt:lpstr>상속시의 생성자와 소멸자 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</vt:vector>
  </TitlesOfParts>
  <Company>전자과컴실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Seungho Lee</cp:lastModifiedBy>
  <cp:revision>1596</cp:revision>
  <dcterms:created xsi:type="dcterms:W3CDTF">2009-03-24T09:38:36Z</dcterms:created>
  <dcterms:modified xsi:type="dcterms:W3CDTF">2024-10-21T05:05:44Z</dcterms:modified>
</cp:coreProperties>
</file>